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23.png" ContentType="image/png"/>
  <Override PartName="/ppt/media/image60.png" ContentType="image/png"/>
  <Override PartName="/ppt/media/media63.webm" ContentType="application/vnd.sun.star.media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9.png" ContentType="image/png"/>
  <Override PartName="/ppt/media/image84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71EF93-40A1-494A-8387-72728C8B5C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891E70-9408-47D7-8444-2A165B5D3C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456931-DB8E-4129-91D4-DE9D25FF35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65823BC-362F-4AF3-BA04-BB7FEF6F66F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F92748-E9BB-4106-8A34-00ECD3592D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DE1323-2379-4AC2-B125-17DF402BEC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35E9D2-BBDE-4C93-8446-7E45334164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F29C65-135B-492E-AF41-C9EB7519AA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0F87DC-D1C3-47FF-8E6E-7C1B8C6275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01F915-EBD1-4A27-8C26-6F9F473C1E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DCF8D0-3E17-4030-A31A-59ADE427D8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5D2C48-CFFA-426F-8543-E66201121A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&lt;날짜/시간&gt;</a:t>
            </a:r>
            <a:endParaRPr b="0" lang="en-US" sz="1200" spc="-1" strike="noStrike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83469F-0B76-48D2-81CF-907861B1D5A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Calibri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</a:t>
            </a:r>
            <a:r>
              <a:rPr b="0" lang="ko-KR" sz="24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video" Target="../media/media63.webm"/><Relationship Id="rId4" Type="http://schemas.microsoft.com/office/2007/relationships/media" Target="../media/media63.webm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1001"/>
          <p:cNvGrpSpPr/>
          <p:nvPr/>
        </p:nvGrpSpPr>
        <p:grpSpPr>
          <a:xfrm>
            <a:off x="1108080" y="6669000"/>
            <a:ext cx="3709440" cy="711000"/>
            <a:chOff x="1108080" y="6669000"/>
            <a:chExt cx="3709440" cy="711000"/>
          </a:xfrm>
        </p:grpSpPr>
        <p:pic>
          <p:nvPicPr>
            <p:cNvPr id="42" name="Object 2" descr=""/>
            <p:cNvPicPr/>
            <p:nvPr/>
          </p:nvPicPr>
          <p:blipFill>
            <a:blip r:embed="rId1"/>
            <a:stretch/>
          </p:blipFill>
          <p:spPr>
            <a:xfrm>
              <a:off x="1108080" y="6669000"/>
              <a:ext cx="3709440" cy="711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3" name="Object 5"/>
          <p:cNvSpPr/>
          <p:nvPr/>
        </p:nvSpPr>
        <p:spPr>
          <a:xfrm>
            <a:off x="1056960" y="2131920"/>
            <a:ext cx="6941160" cy="12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700" spc="-1" strike="noStrike">
                <a:solidFill>
                  <a:srgbClr val="303e49"/>
                </a:solidFill>
                <a:latin typeface="Pretendard Medium"/>
              </a:rPr>
              <a:t>MINI PROJECT</a:t>
            </a:r>
            <a:endParaRPr b="0" lang="en-US" sz="37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3700" spc="-1" strike="noStrike">
              <a:latin typeface="Noto Sans CJK KR"/>
            </a:endParaRPr>
          </a:p>
        </p:txBody>
      </p:sp>
      <p:sp>
        <p:nvSpPr>
          <p:cNvPr id="44" name="Object 6"/>
          <p:cNvSpPr/>
          <p:nvPr/>
        </p:nvSpPr>
        <p:spPr>
          <a:xfrm>
            <a:off x="970920" y="3741840"/>
            <a:ext cx="14835600" cy="13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000000"/>
                </a:solidFill>
                <a:latin typeface="Pretendard"/>
              </a:rPr>
              <a:t>Object Detection</a:t>
            </a:r>
            <a:r>
              <a:rPr b="0" lang="ko-KR" sz="4200" spc="-1" strike="noStrike">
                <a:solidFill>
                  <a:srgbClr val="000000"/>
                </a:solidFill>
                <a:latin typeface="Pretendard"/>
              </a:rPr>
              <a:t>과 </a:t>
            </a:r>
            <a:r>
              <a:rPr b="0" lang="en-US" sz="4200" spc="-1" strike="noStrike">
                <a:solidFill>
                  <a:srgbClr val="000000"/>
                </a:solidFill>
                <a:latin typeface="Pretendard"/>
              </a:rPr>
              <a:t>Mono Depth </a:t>
            </a:r>
            <a:r>
              <a:rPr b="0" lang="ko-KR" sz="4200" spc="-1" strike="noStrike">
                <a:solidFill>
                  <a:srgbClr val="000000"/>
                </a:solidFill>
                <a:latin typeface="Pretendard"/>
              </a:rPr>
              <a:t>를 </a:t>
            </a:r>
            <a:endParaRPr b="0" lang="en-US" sz="4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4200" spc="-1" strike="noStrike">
                <a:solidFill>
                  <a:srgbClr val="000000"/>
                </a:solidFill>
                <a:latin typeface="Pretendard"/>
              </a:rPr>
              <a:t>활용한 장애물 감지 및 회피</a:t>
            </a:r>
            <a:endParaRPr b="0" lang="en-US" sz="4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00" spc="-1" strike="noStrike">
              <a:latin typeface="Noto Sans CJK KR"/>
            </a:endParaRPr>
          </a:p>
        </p:txBody>
      </p:sp>
      <p:sp>
        <p:nvSpPr>
          <p:cNvPr id="45" name="Object 7"/>
          <p:cNvSpPr/>
          <p:nvPr/>
        </p:nvSpPr>
        <p:spPr>
          <a:xfrm>
            <a:off x="621000" y="6692760"/>
            <a:ext cx="468396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Pretendard"/>
              </a:rPr>
              <a:t>03</a:t>
            </a:r>
            <a:r>
              <a:rPr b="0" lang="ko-KR" sz="2800" spc="-1" strike="noStrike">
                <a:solidFill>
                  <a:srgbClr val="000000"/>
                </a:solidFill>
                <a:latin typeface="Pretendard"/>
              </a:rPr>
              <a:t>조 김정문</a:t>
            </a:r>
            <a:r>
              <a:rPr b="0" lang="en-US" sz="2800" spc="-1" strike="noStrike">
                <a:solidFill>
                  <a:srgbClr val="000000"/>
                </a:solidFill>
                <a:latin typeface="Pretendard"/>
              </a:rPr>
              <a:t>, </a:t>
            </a:r>
            <a:r>
              <a:rPr b="0" lang="ko-KR" sz="2800" spc="-1" strike="noStrike">
                <a:solidFill>
                  <a:srgbClr val="000000"/>
                </a:solidFill>
                <a:latin typeface="Pretendard"/>
              </a:rPr>
              <a:t>임민우</a:t>
            </a:r>
            <a:endParaRPr b="0" lang="en-US" sz="2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800" spc="-1" strike="noStrike">
              <a:latin typeface="Noto Sans CJK KR"/>
            </a:endParaRPr>
          </a:p>
        </p:txBody>
      </p:sp>
      <p:grpSp>
        <p:nvGrpSpPr>
          <p:cNvPr id="46" name="그룹 1002"/>
          <p:cNvGrpSpPr/>
          <p:nvPr/>
        </p:nvGrpSpPr>
        <p:grpSpPr>
          <a:xfrm>
            <a:off x="19080" y="9237960"/>
            <a:ext cx="18285480" cy="1047240"/>
            <a:chOff x="19080" y="9237960"/>
            <a:chExt cx="18285480" cy="1047240"/>
          </a:xfrm>
        </p:grpSpPr>
        <p:pic>
          <p:nvPicPr>
            <p:cNvPr id="47" name="Object 8" descr=""/>
            <p:cNvPicPr/>
            <p:nvPr/>
          </p:nvPicPr>
          <p:blipFill>
            <a:blip r:embed="rId2"/>
            <a:stretch/>
          </p:blipFill>
          <p:spPr>
            <a:xfrm>
              <a:off x="19080" y="9237960"/>
              <a:ext cx="18285480" cy="10472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8" name="그룹 1003"/>
          <p:cNvGrpSpPr/>
          <p:nvPr/>
        </p:nvGrpSpPr>
        <p:grpSpPr>
          <a:xfrm>
            <a:off x="11241000" y="2332800"/>
            <a:ext cx="1430280" cy="216720"/>
            <a:chOff x="11241000" y="2332800"/>
            <a:chExt cx="1430280" cy="216720"/>
          </a:xfrm>
        </p:grpSpPr>
        <p:pic>
          <p:nvPicPr>
            <p:cNvPr id="49" name="Object 11" descr=""/>
            <p:cNvPicPr/>
            <p:nvPr/>
          </p:nvPicPr>
          <p:blipFill>
            <a:blip r:embed="rId3"/>
            <a:stretch/>
          </p:blipFill>
          <p:spPr>
            <a:xfrm>
              <a:off x="11241000" y="2332800"/>
              <a:ext cx="1430280" cy="21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0" name="그룹 1004"/>
          <p:cNvGrpSpPr/>
          <p:nvPr/>
        </p:nvGrpSpPr>
        <p:grpSpPr>
          <a:xfrm>
            <a:off x="11283840" y="2029680"/>
            <a:ext cx="1344600" cy="216720"/>
            <a:chOff x="11283840" y="2029680"/>
            <a:chExt cx="1344600" cy="216720"/>
          </a:xfrm>
        </p:grpSpPr>
        <p:pic>
          <p:nvPicPr>
            <p:cNvPr id="51" name="Object 14" descr=""/>
            <p:cNvPicPr/>
            <p:nvPr/>
          </p:nvPicPr>
          <p:blipFill>
            <a:blip r:embed="rId4"/>
            <a:stretch/>
          </p:blipFill>
          <p:spPr>
            <a:xfrm>
              <a:off x="11283840" y="2029680"/>
              <a:ext cx="1344600" cy="21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2" name="그룹 1005"/>
          <p:cNvGrpSpPr/>
          <p:nvPr/>
        </p:nvGrpSpPr>
        <p:grpSpPr>
          <a:xfrm>
            <a:off x="11455200" y="1726560"/>
            <a:ext cx="1001520" cy="216720"/>
            <a:chOff x="11455200" y="1726560"/>
            <a:chExt cx="1001520" cy="216720"/>
          </a:xfrm>
        </p:grpSpPr>
        <p:pic>
          <p:nvPicPr>
            <p:cNvPr id="53" name="Object 17" descr=""/>
            <p:cNvPicPr/>
            <p:nvPr/>
          </p:nvPicPr>
          <p:blipFill>
            <a:blip r:embed="rId5"/>
            <a:stretch/>
          </p:blipFill>
          <p:spPr>
            <a:xfrm>
              <a:off x="11455200" y="1726560"/>
              <a:ext cx="1001520" cy="21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4" name="그룹 1006"/>
          <p:cNvGrpSpPr/>
          <p:nvPr/>
        </p:nvGrpSpPr>
        <p:grpSpPr>
          <a:xfrm>
            <a:off x="11918160" y="-317520"/>
            <a:ext cx="75960" cy="1904400"/>
            <a:chOff x="11918160" y="-317520"/>
            <a:chExt cx="75960" cy="1904400"/>
          </a:xfrm>
        </p:grpSpPr>
        <p:pic>
          <p:nvPicPr>
            <p:cNvPr id="55" name="Object 20" descr=""/>
            <p:cNvPicPr/>
            <p:nvPr/>
          </p:nvPicPr>
          <p:blipFill>
            <a:blip r:embed="rId6"/>
            <a:stretch/>
          </p:blipFill>
          <p:spPr>
            <a:xfrm>
              <a:off x="11918160" y="-317520"/>
              <a:ext cx="75960" cy="1904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6" name="그룹 1007"/>
          <p:cNvGrpSpPr/>
          <p:nvPr/>
        </p:nvGrpSpPr>
        <p:grpSpPr>
          <a:xfrm>
            <a:off x="13728240" y="5041080"/>
            <a:ext cx="1430280" cy="216720"/>
            <a:chOff x="13728240" y="5041080"/>
            <a:chExt cx="1430280" cy="216720"/>
          </a:xfrm>
        </p:grpSpPr>
        <p:pic>
          <p:nvPicPr>
            <p:cNvPr id="57" name="Object 23" descr=""/>
            <p:cNvPicPr/>
            <p:nvPr/>
          </p:nvPicPr>
          <p:blipFill>
            <a:blip r:embed="rId7"/>
            <a:stretch/>
          </p:blipFill>
          <p:spPr>
            <a:xfrm>
              <a:off x="13728240" y="5041080"/>
              <a:ext cx="1430280" cy="21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" name="그룹 1008"/>
          <p:cNvGrpSpPr/>
          <p:nvPr/>
        </p:nvGrpSpPr>
        <p:grpSpPr>
          <a:xfrm>
            <a:off x="13771080" y="4737600"/>
            <a:ext cx="1344600" cy="216720"/>
            <a:chOff x="13771080" y="4737600"/>
            <a:chExt cx="1344600" cy="216720"/>
          </a:xfrm>
        </p:grpSpPr>
        <p:pic>
          <p:nvPicPr>
            <p:cNvPr id="59" name="Object 26" descr=""/>
            <p:cNvPicPr/>
            <p:nvPr/>
          </p:nvPicPr>
          <p:blipFill>
            <a:blip r:embed="rId8"/>
            <a:stretch/>
          </p:blipFill>
          <p:spPr>
            <a:xfrm>
              <a:off x="13771080" y="4737600"/>
              <a:ext cx="1344600" cy="21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0" name="그룹 1009"/>
          <p:cNvGrpSpPr/>
          <p:nvPr/>
        </p:nvGrpSpPr>
        <p:grpSpPr>
          <a:xfrm>
            <a:off x="13942800" y="4434480"/>
            <a:ext cx="1001520" cy="216720"/>
            <a:chOff x="13942800" y="4434480"/>
            <a:chExt cx="1001520" cy="216720"/>
          </a:xfrm>
        </p:grpSpPr>
        <p:pic>
          <p:nvPicPr>
            <p:cNvPr id="61" name="Object 29" descr=""/>
            <p:cNvPicPr/>
            <p:nvPr/>
          </p:nvPicPr>
          <p:blipFill>
            <a:blip r:embed="rId9"/>
            <a:stretch/>
          </p:blipFill>
          <p:spPr>
            <a:xfrm>
              <a:off x="13942800" y="4434480"/>
              <a:ext cx="1001520" cy="21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2" name="그룹 1010"/>
          <p:cNvGrpSpPr/>
          <p:nvPr/>
        </p:nvGrpSpPr>
        <p:grpSpPr>
          <a:xfrm>
            <a:off x="14405400" y="-1885680"/>
            <a:ext cx="75960" cy="6180840"/>
            <a:chOff x="14405400" y="-1885680"/>
            <a:chExt cx="75960" cy="6180840"/>
          </a:xfrm>
        </p:grpSpPr>
        <p:pic>
          <p:nvPicPr>
            <p:cNvPr id="63" name="Object 32" descr=""/>
            <p:cNvPicPr/>
            <p:nvPr/>
          </p:nvPicPr>
          <p:blipFill>
            <a:blip r:embed="rId10"/>
            <a:stretch/>
          </p:blipFill>
          <p:spPr>
            <a:xfrm>
              <a:off x="14405400" y="-1885680"/>
              <a:ext cx="75960" cy="6180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4" name="그룹 1011"/>
          <p:cNvGrpSpPr/>
          <p:nvPr/>
        </p:nvGrpSpPr>
        <p:grpSpPr>
          <a:xfrm>
            <a:off x="15987240" y="2753280"/>
            <a:ext cx="1430280" cy="216720"/>
            <a:chOff x="15987240" y="2753280"/>
            <a:chExt cx="1430280" cy="216720"/>
          </a:xfrm>
        </p:grpSpPr>
        <p:pic>
          <p:nvPicPr>
            <p:cNvPr id="65" name="Object 35" descr=""/>
            <p:cNvPicPr/>
            <p:nvPr/>
          </p:nvPicPr>
          <p:blipFill>
            <a:blip r:embed="rId11"/>
            <a:stretch/>
          </p:blipFill>
          <p:spPr>
            <a:xfrm>
              <a:off x="15987240" y="2753280"/>
              <a:ext cx="1430280" cy="21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6" name="그룹 1012"/>
          <p:cNvGrpSpPr/>
          <p:nvPr/>
        </p:nvGrpSpPr>
        <p:grpSpPr>
          <a:xfrm>
            <a:off x="16030080" y="2449800"/>
            <a:ext cx="1344600" cy="216720"/>
            <a:chOff x="16030080" y="2449800"/>
            <a:chExt cx="1344600" cy="216720"/>
          </a:xfrm>
        </p:grpSpPr>
        <p:pic>
          <p:nvPicPr>
            <p:cNvPr id="67" name="Object 38" descr=""/>
            <p:cNvPicPr/>
            <p:nvPr/>
          </p:nvPicPr>
          <p:blipFill>
            <a:blip r:embed="rId12"/>
            <a:stretch/>
          </p:blipFill>
          <p:spPr>
            <a:xfrm>
              <a:off x="16030080" y="2449800"/>
              <a:ext cx="1344600" cy="21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8" name="그룹 1013"/>
          <p:cNvGrpSpPr/>
          <p:nvPr/>
        </p:nvGrpSpPr>
        <p:grpSpPr>
          <a:xfrm>
            <a:off x="16201440" y="2146680"/>
            <a:ext cx="1001520" cy="216720"/>
            <a:chOff x="16201440" y="2146680"/>
            <a:chExt cx="1001520" cy="216720"/>
          </a:xfrm>
        </p:grpSpPr>
        <p:pic>
          <p:nvPicPr>
            <p:cNvPr id="69" name="Object 41" descr=""/>
            <p:cNvPicPr/>
            <p:nvPr/>
          </p:nvPicPr>
          <p:blipFill>
            <a:blip r:embed="rId13"/>
            <a:stretch/>
          </p:blipFill>
          <p:spPr>
            <a:xfrm>
              <a:off x="16201440" y="2146680"/>
              <a:ext cx="1001520" cy="21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0" name="그룹 1014"/>
          <p:cNvGrpSpPr/>
          <p:nvPr/>
        </p:nvGrpSpPr>
        <p:grpSpPr>
          <a:xfrm>
            <a:off x="16664400" y="-336600"/>
            <a:ext cx="75960" cy="2343600"/>
            <a:chOff x="16664400" y="-336600"/>
            <a:chExt cx="75960" cy="2343600"/>
          </a:xfrm>
        </p:grpSpPr>
        <p:pic>
          <p:nvPicPr>
            <p:cNvPr id="71" name="Object 44" descr=""/>
            <p:cNvPicPr/>
            <p:nvPr/>
          </p:nvPicPr>
          <p:blipFill>
            <a:blip r:embed="rId14"/>
            <a:stretch/>
          </p:blipFill>
          <p:spPr>
            <a:xfrm>
              <a:off x="16664400" y="-336600"/>
              <a:ext cx="75960" cy="2343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2" name="그룹 1015"/>
          <p:cNvGrpSpPr/>
          <p:nvPr/>
        </p:nvGrpSpPr>
        <p:grpSpPr>
          <a:xfrm>
            <a:off x="10784160" y="2730960"/>
            <a:ext cx="2337840" cy="2761560"/>
            <a:chOff x="10784160" y="2730960"/>
            <a:chExt cx="2337840" cy="2761560"/>
          </a:xfrm>
        </p:grpSpPr>
        <p:pic>
          <p:nvPicPr>
            <p:cNvPr id="73" name="Object 47" descr=""/>
            <p:cNvPicPr/>
            <p:nvPr/>
          </p:nvPicPr>
          <p:blipFill>
            <a:blip r:embed="rId15"/>
            <a:stretch/>
          </p:blipFill>
          <p:spPr>
            <a:xfrm>
              <a:off x="10784160" y="2730960"/>
              <a:ext cx="2337840" cy="2761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4" name="그룹 1016"/>
          <p:cNvGrpSpPr/>
          <p:nvPr/>
        </p:nvGrpSpPr>
        <p:grpSpPr>
          <a:xfrm>
            <a:off x="13266000" y="5438880"/>
            <a:ext cx="2337840" cy="2761560"/>
            <a:chOff x="13266000" y="5438880"/>
            <a:chExt cx="2337840" cy="2761560"/>
          </a:xfrm>
        </p:grpSpPr>
        <p:pic>
          <p:nvPicPr>
            <p:cNvPr id="75" name="Object 50" descr=""/>
            <p:cNvPicPr/>
            <p:nvPr/>
          </p:nvPicPr>
          <p:blipFill>
            <a:blip r:embed="rId16"/>
            <a:stretch/>
          </p:blipFill>
          <p:spPr>
            <a:xfrm>
              <a:off x="13266000" y="5438880"/>
              <a:ext cx="2337840" cy="2761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6" name="그룹 1017"/>
          <p:cNvGrpSpPr/>
          <p:nvPr/>
        </p:nvGrpSpPr>
        <p:grpSpPr>
          <a:xfrm>
            <a:off x="15526800" y="3151080"/>
            <a:ext cx="2337840" cy="2761560"/>
            <a:chOff x="15526800" y="3151080"/>
            <a:chExt cx="2337840" cy="2761560"/>
          </a:xfrm>
        </p:grpSpPr>
        <p:pic>
          <p:nvPicPr>
            <p:cNvPr id="77" name="Object 53" descr=""/>
            <p:cNvPicPr/>
            <p:nvPr/>
          </p:nvPicPr>
          <p:blipFill>
            <a:blip r:embed="rId17"/>
            <a:stretch/>
          </p:blipFill>
          <p:spPr>
            <a:xfrm>
              <a:off x="15526800" y="3151080"/>
              <a:ext cx="2337840" cy="27615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1001"/>
          <p:cNvGrpSpPr/>
          <p:nvPr/>
        </p:nvGrpSpPr>
        <p:grpSpPr>
          <a:xfrm>
            <a:off x="0" y="0"/>
            <a:ext cx="18285480" cy="10285200"/>
            <a:chOff x="0" y="0"/>
            <a:chExt cx="18285480" cy="10285200"/>
          </a:xfrm>
        </p:grpSpPr>
        <p:pic>
          <p:nvPicPr>
            <p:cNvPr id="79" name="Object 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5480" cy="10285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0" name="Object 5"/>
          <p:cNvSpPr/>
          <p:nvPr/>
        </p:nvSpPr>
        <p:spPr>
          <a:xfrm>
            <a:off x="460440" y="5393160"/>
            <a:ext cx="40500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900" spc="-1" strike="noStrike">
                <a:solidFill>
                  <a:srgbClr val="fde115"/>
                </a:solidFill>
                <a:latin typeface="Pretendard"/>
              </a:rPr>
              <a:t>Content 01</a:t>
            </a:r>
            <a:endParaRPr b="0" lang="en-US" sz="3900" spc="-1" strike="noStrike">
              <a:latin typeface="Noto Sans CJK KR"/>
            </a:endParaRPr>
          </a:p>
        </p:txBody>
      </p:sp>
      <p:grpSp>
        <p:nvGrpSpPr>
          <p:cNvPr id="81" name="그룹 1002"/>
          <p:cNvGrpSpPr/>
          <p:nvPr/>
        </p:nvGrpSpPr>
        <p:grpSpPr>
          <a:xfrm>
            <a:off x="2065680" y="2770560"/>
            <a:ext cx="694080" cy="105120"/>
            <a:chOff x="2065680" y="2770560"/>
            <a:chExt cx="694080" cy="105120"/>
          </a:xfrm>
        </p:grpSpPr>
        <p:pic>
          <p:nvPicPr>
            <p:cNvPr id="82" name="Object 6" descr=""/>
            <p:cNvPicPr/>
            <p:nvPr/>
          </p:nvPicPr>
          <p:blipFill>
            <a:blip r:embed="rId2"/>
            <a:stretch/>
          </p:blipFill>
          <p:spPr>
            <a:xfrm>
              <a:off x="2065680" y="2770560"/>
              <a:ext cx="69408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3" name="그룹 1003"/>
          <p:cNvGrpSpPr/>
          <p:nvPr/>
        </p:nvGrpSpPr>
        <p:grpSpPr>
          <a:xfrm>
            <a:off x="2086560" y="2623320"/>
            <a:ext cx="652320" cy="105120"/>
            <a:chOff x="2086560" y="2623320"/>
            <a:chExt cx="652320" cy="105120"/>
          </a:xfrm>
        </p:grpSpPr>
        <p:pic>
          <p:nvPicPr>
            <p:cNvPr id="84" name="Object 9" descr=""/>
            <p:cNvPicPr/>
            <p:nvPr/>
          </p:nvPicPr>
          <p:blipFill>
            <a:blip r:embed="rId3"/>
            <a:stretch/>
          </p:blipFill>
          <p:spPr>
            <a:xfrm>
              <a:off x="2086560" y="2623320"/>
              <a:ext cx="65232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5" name="그룹 1004"/>
          <p:cNvGrpSpPr/>
          <p:nvPr/>
        </p:nvGrpSpPr>
        <p:grpSpPr>
          <a:xfrm>
            <a:off x="2169720" y="2476080"/>
            <a:ext cx="486000" cy="105120"/>
            <a:chOff x="2169720" y="2476080"/>
            <a:chExt cx="486000" cy="105120"/>
          </a:xfrm>
        </p:grpSpPr>
        <p:pic>
          <p:nvPicPr>
            <p:cNvPr id="86" name="Object 12" descr=""/>
            <p:cNvPicPr/>
            <p:nvPr/>
          </p:nvPicPr>
          <p:blipFill>
            <a:blip r:embed="rId4"/>
            <a:stretch/>
          </p:blipFill>
          <p:spPr>
            <a:xfrm>
              <a:off x="2169720" y="2476080"/>
              <a:ext cx="48600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7" name="그룹 1005"/>
          <p:cNvGrpSpPr/>
          <p:nvPr/>
        </p:nvGrpSpPr>
        <p:grpSpPr>
          <a:xfrm>
            <a:off x="2403360" y="16200"/>
            <a:ext cx="18720" cy="2297160"/>
            <a:chOff x="2403360" y="16200"/>
            <a:chExt cx="18720" cy="2297160"/>
          </a:xfrm>
        </p:grpSpPr>
        <p:pic>
          <p:nvPicPr>
            <p:cNvPr id="88" name="Object 15" descr=""/>
            <p:cNvPicPr/>
            <p:nvPr/>
          </p:nvPicPr>
          <p:blipFill>
            <a:blip r:embed="rId5"/>
            <a:stretch/>
          </p:blipFill>
          <p:spPr>
            <a:xfrm>
              <a:off x="2403360" y="16200"/>
              <a:ext cx="18720" cy="2297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9" name="Object 18"/>
          <p:cNvSpPr/>
          <p:nvPr/>
        </p:nvSpPr>
        <p:spPr>
          <a:xfrm>
            <a:off x="57240" y="6424560"/>
            <a:ext cx="4281480" cy="6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3700" spc="-1" strike="noStrike">
                <a:solidFill>
                  <a:srgbClr val="ffffff"/>
                </a:solidFill>
                <a:latin typeface="Pretendard Medium"/>
              </a:rPr>
              <a:t>목표</a:t>
            </a:r>
            <a:endParaRPr b="0" lang="en-US" sz="3700" spc="-1" strike="noStrike">
              <a:latin typeface="Noto Sans CJK KR"/>
            </a:endParaRPr>
          </a:p>
        </p:txBody>
      </p:sp>
      <p:sp>
        <p:nvSpPr>
          <p:cNvPr id="90" name="Object 19"/>
          <p:cNvSpPr/>
          <p:nvPr/>
        </p:nvSpPr>
        <p:spPr>
          <a:xfrm>
            <a:off x="4960080" y="5402880"/>
            <a:ext cx="40500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900" spc="-1" strike="noStrike">
                <a:solidFill>
                  <a:srgbClr val="fde115"/>
                </a:solidFill>
                <a:latin typeface="Pretendard"/>
              </a:rPr>
              <a:t>Content 02</a:t>
            </a:r>
            <a:endParaRPr b="0" lang="en-US" sz="3900" spc="-1" strike="noStrike">
              <a:latin typeface="Noto Sans CJK KR"/>
            </a:endParaRPr>
          </a:p>
        </p:txBody>
      </p:sp>
      <p:grpSp>
        <p:nvGrpSpPr>
          <p:cNvPr id="91" name="그룹 1006"/>
          <p:cNvGrpSpPr/>
          <p:nvPr/>
        </p:nvGrpSpPr>
        <p:grpSpPr>
          <a:xfrm>
            <a:off x="6573600" y="2754360"/>
            <a:ext cx="694080" cy="105120"/>
            <a:chOff x="6573600" y="2754360"/>
            <a:chExt cx="694080" cy="105120"/>
          </a:xfrm>
        </p:grpSpPr>
        <p:pic>
          <p:nvPicPr>
            <p:cNvPr id="92" name="Object 20" descr=""/>
            <p:cNvPicPr/>
            <p:nvPr/>
          </p:nvPicPr>
          <p:blipFill>
            <a:blip r:embed="rId6"/>
            <a:stretch/>
          </p:blipFill>
          <p:spPr>
            <a:xfrm>
              <a:off x="6573600" y="2754360"/>
              <a:ext cx="69408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3" name="그룹 1007"/>
          <p:cNvGrpSpPr/>
          <p:nvPr/>
        </p:nvGrpSpPr>
        <p:grpSpPr>
          <a:xfrm>
            <a:off x="6594480" y="2607480"/>
            <a:ext cx="652320" cy="105120"/>
            <a:chOff x="6594480" y="2607480"/>
            <a:chExt cx="652320" cy="105120"/>
          </a:xfrm>
        </p:grpSpPr>
        <p:pic>
          <p:nvPicPr>
            <p:cNvPr id="94" name="Object 23" descr=""/>
            <p:cNvPicPr/>
            <p:nvPr/>
          </p:nvPicPr>
          <p:blipFill>
            <a:blip r:embed="rId7"/>
            <a:stretch/>
          </p:blipFill>
          <p:spPr>
            <a:xfrm>
              <a:off x="6594480" y="2607480"/>
              <a:ext cx="65232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5" name="그룹 1008"/>
          <p:cNvGrpSpPr/>
          <p:nvPr/>
        </p:nvGrpSpPr>
        <p:grpSpPr>
          <a:xfrm>
            <a:off x="6677640" y="2460240"/>
            <a:ext cx="486000" cy="105120"/>
            <a:chOff x="6677640" y="2460240"/>
            <a:chExt cx="486000" cy="105120"/>
          </a:xfrm>
        </p:grpSpPr>
        <p:pic>
          <p:nvPicPr>
            <p:cNvPr id="96" name="Object 26" descr=""/>
            <p:cNvPicPr/>
            <p:nvPr/>
          </p:nvPicPr>
          <p:blipFill>
            <a:blip r:embed="rId8"/>
            <a:stretch/>
          </p:blipFill>
          <p:spPr>
            <a:xfrm>
              <a:off x="6677640" y="2460240"/>
              <a:ext cx="48600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" name="그룹 1009"/>
          <p:cNvGrpSpPr/>
          <p:nvPr/>
        </p:nvGrpSpPr>
        <p:grpSpPr>
          <a:xfrm>
            <a:off x="6911280" y="0"/>
            <a:ext cx="18720" cy="2297160"/>
            <a:chOff x="6911280" y="0"/>
            <a:chExt cx="18720" cy="2297160"/>
          </a:xfrm>
        </p:grpSpPr>
        <p:pic>
          <p:nvPicPr>
            <p:cNvPr id="98" name="Object 29" descr=""/>
            <p:cNvPicPr/>
            <p:nvPr/>
          </p:nvPicPr>
          <p:blipFill>
            <a:blip r:embed="rId9"/>
            <a:stretch/>
          </p:blipFill>
          <p:spPr>
            <a:xfrm>
              <a:off x="6911280" y="0"/>
              <a:ext cx="18720" cy="2297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9" name="Object 32"/>
          <p:cNvSpPr/>
          <p:nvPr/>
        </p:nvSpPr>
        <p:spPr>
          <a:xfrm>
            <a:off x="4744080" y="6112800"/>
            <a:ext cx="4281480" cy="12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3700" spc="-1" strike="noStrike">
                <a:solidFill>
                  <a:srgbClr val="ffffff"/>
                </a:solidFill>
                <a:latin typeface="Pretendard Medium"/>
              </a:rPr>
              <a:t>과정</a:t>
            </a:r>
            <a:endParaRPr b="0" lang="en-US" sz="37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700" spc="-1" strike="noStrike">
              <a:latin typeface="Noto Sans CJK KR"/>
            </a:endParaRPr>
          </a:p>
        </p:txBody>
      </p:sp>
      <p:sp>
        <p:nvSpPr>
          <p:cNvPr id="100" name="Object 33"/>
          <p:cNvSpPr/>
          <p:nvPr/>
        </p:nvSpPr>
        <p:spPr>
          <a:xfrm>
            <a:off x="9459720" y="5403960"/>
            <a:ext cx="40500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900" spc="-1" strike="noStrike">
                <a:solidFill>
                  <a:srgbClr val="fde115"/>
                </a:solidFill>
                <a:latin typeface="Pretendard"/>
              </a:rPr>
              <a:t>Content 03</a:t>
            </a:r>
            <a:endParaRPr b="0" lang="en-US" sz="3900" spc="-1" strike="noStrike">
              <a:latin typeface="Noto Sans CJK KR"/>
            </a:endParaRPr>
          </a:p>
        </p:txBody>
      </p:sp>
      <p:grpSp>
        <p:nvGrpSpPr>
          <p:cNvPr id="101" name="그룹 1010"/>
          <p:cNvGrpSpPr/>
          <p:nvPr/>
        </p:nvGrpSpPr>
        <p:grpSpPr>
          <a:xfrm>
            <a:off x="11072160" y="2754360"/>
            <a:ext cx="694080" cy="105120"/>
            <a:chOff x="11072160" y="2754360"/>
            <a:chExt cx="694080" cy="105120"/>
          </a:xfrm>
        </p:grpSpPr>
        <p:pic>
          <p:nvPicPr>
            <p:cNvPr id="102" name="Object 34" descr=""/>
            <p:cNvPicPr/>
            <p:nvPr/>
          </p:nvPicPr>
          <p:blipFill>
            <a:blip r:embed="rId10"/>
            <a:stretch/>
          </p:blipFill>
          <p:spPr>
            <a:xfrm>
              <a:off x="11072160" y="2754360"/>
              <a:ext cx="69408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3" name="그룹 1011"/>
          <p:cNvGrpSpPr/>
          <p:nvPr/>
        </p:nvGrpSpPr>
        <p:grpSpPr>
          <a:xfrm>
            <a:off x="11092680" y="2607480"/>
            <a:ext cx="652320" cy="105120"/>
            <a:chOff x="11092680" y="2607480"/>
            <a:chExt cx="652320" cy="105120"/>
          </a:xfrm>
        </p:grpSpPr>
        <p:pic>
          <p:nvPicPr>
            <p:cNvPr id="104" name="Object 37" descr=""/>
            <p:cNvPicPr/>
            <p:nvPr/>
          </p:nvPicPr>
          <p:blipFill>
            <a:blip r:embed="rId11"/>
            <a:stretch/>
          </p:blipFill>
          <p:spPr>
            <a:xfrm>
              <a:off x="11092680" y="2607480"/>
              <a:ext cx="65232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5" name="그룹 1012"/>
          <p:cNvGrpSpPr/>
          <p:nvPr/>
        </p:nvGrpSpPr>
        <p:grpSpPr>
          <a:xfrm>
            <a:off x="11176200" y="2460240"/>
            <a:ext cx="486000" cy="105120"/>
            <a:chOff x="11176200" y="2460240"/>
            <a:chExt cx="486000" cy="105120"/>
          </a:xfrm>
        </p:grpSpPr>
        <p:pic>
          <p:nvPicPr>
            <p:cNvPr id="106" name="Object 40" descr=""/>
            <p:cNvPicPr/>
            <p:nvPr/>
          </p:nvPicPr>
          <p:blipFill>
            <a:blip r:embed="rId12"/>
            <a:stretch/>
          </p:blipFill>
          <p:spPr>
            <a:xfrm>
              <a:off x="11176200" y="2460240"/>
              <a:ext cx="48600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7" name="그룹 1013"/>
          <p:cNvGrpSpPr/>
          <p:nvPr/>
        </p:nvGrpSpPr>
        <p:grpSpPr>
          <a:xfrm>
            <a:off x="11409840" y="0"/>
            <a:ext cx="18720" cy="2297160"/>
            <a:chOff x="11409840" y="0"/>
            <a:chExt cx="18720" cy="2297160"/>
          </a:xfrm>
        </p:grpSpPr>
        <p:pic>
          <p:nvPicPr>
            <p:cNvPr id="108" name="Object 43" descr=""/>
            <p:cNvPicPr/>
            <p:nvPr/>
          </p:nvPicPr>
          <p:blipFill>
            <a:blip r:embed="rId13"/>
            <a:stretch/>
          </p:blipFill>
          <p:spPr>
            <a:xfrm>
              <a:off x="11409840" y="0"/>
              <a:ext cx="18720" cy="2297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9" name="Object 46"/>
          <p:cNvSpPr/>
          <p:nvPr/>
        </p:nvSpPr>
        <p:spPr>
          <a:xfrm>
            <a:off x="9354960" y="6152040"/>
            <a:ext cx="4281480" cy="12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3700" spc="-1" strike="noStrike">
                <a:solidFill>
                  <a:srgbClr val="ffffff"/>
                </a:solidFill>
                <a:latin typeface="Pretendard Medium"/>
              </a:rPr>
              <a:t>결과</a:t>
            </a:r>
            <a:endParaRPr b="0" lang="en-US" sz="37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700" spc="-1" strike="noStrike">
              <a:latin typeface="Noto Sans CJK KR"/>
            </a:endParaRPr>
          </a:p>
        </p:txBody>
      </p:sp>
      <p:sp>
        <p:nvSpPr>
          <p:cNvPr id="110" name="Object 47"/>
          <p:cNvSpPr/>
          <p:nvPr/>
        </p:nvSpPr>
        <p:spPr>
          <a:xfrm>
            <a:off x="13959720" y="5395320"/>
            <a:ext cx="40500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900" spc="-1" strike="noStrike">
                <a:solidFill>
                  <a:srgbClr val="fde115"/>
                </a:solidFill>
                <a:latin typeface="Pretendard"/>
              </a:rPr>
              <a:t>Content 04</a:t>
            </a:r>
            <a:endParaRPr b="0" lang="en-US" sz="3900" spc="-1" strike="noStrike">
              <a:latin typeface="Noto Sans CJK KR"/>
            </a:endParaRPr>
          </a:p>
        </p:txBody>
      </p:sp>
      <p:grpSp>
        <p:nvGrpSpPr>
          <p:cNvPr id="111" name="그룹 1014"/>
          <p:cNvGrpSpPr/>
          <p:nvPr/>
        </p:nvGrpSpPr>
        <p:grpSpPr>
          <a:xfrm>
            <a:off x="15570360" y="2754360"/>
            <a:ext cx="694080" cy="105120"/>
            <a:chOff x="15570360" y="2754360"/>
            <a:chExt cx="694080" cy="105120"/>
          </a:xfrm>
        </p:grpSpPr>
        <p:pic>
          <p:nvPicPr>
            <p:cNvPr id="112" name="Object 48" descr=""/>
            <p:cNvPicPr/>
            <p:nvPr/>
          </p:nvPicPr>
          <p:blipFill>
            <a:blip r:embed="rId14"/>
            <a:stretch/>
          </p:blipFill>
          <p:spPr>
            <a:xfrm>
              <a:off x="15570360" y="2754360"/>
              <a:ext cx="69408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13" name="그룹 1015"/>
          <p:cNvGrpSpPr/>
          <p:nvPr/>
        </p:nvGrpSpPr>
        <p:grpSpPr>
          <a:xfrm>
            <a:off x="15591240" y="2607480"/>
            <a:ext cx="652320" cy="105120"/>
            <a:chOff x="15591240" y="2607480"/>
            <a:chExt cx="652320" cy="105120"/>
          </a:xfrm>
        </p:grpSpPr>
        <p:pic>
          <p:nvPicPr>
            <p:cNvPr id="114" name="Object 51" descr=""/>
            <p:cNvPicPr/>
            <p:nvPr/>
          </p:nvPicPr>
          <p:blipFill>
            <a:blip r:embed="rId15"/>
            <a:stretch/>
          </p:blipFill>
          <p:spPr>
            <a:xfrm>
              <a:off x="15591240" y="2607480"/>
              <a:ext cx="65232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15" name="그룹 1016"/>
          <p:cNvGrpSpPr/>
          <p:nvPr/>
        </p:nvGrpSpPr>
        <p:grpSpPr>
          <a:xfrm>
            <a:off x="15674400" y="2460240"/>
            <a:ext cx="486000" cy="105120"/>
            <a:chOff x="15674400" y="2460240"/>
            <a:chExt cx="486000" cy="105120"/>
          </a:xfrm>
        </p:grpSpPr>
        <p:pic>
          <p:nvPicPr>
            <p:cNvPr id="116" name="Object 54" descr=""/>
            <p:cNvPicPr/>
            <p:nvPr/>
          </p:nvPicPr>
          <p:blipFill>
            <a:blip r:embed="rId16"/>
            <a:stretch/>
          </p:blipFill>
          <p:spPr>
            <a:xfrm>
              <a:off x="15674400" y="2460240"/>
              <a:ext cx="486000" cy="105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17" name="그룹 1017"/>
          <p:cNvGrpSpPr/>
          <p:nvPr/>
        </p:nvGrpSpPr>
        <p:grpSpPr>
          <a:xfrm>
            <a:off x="15908040" y="0"/>
            <a:ext cx="18720" cy="2297160"/>
            <a:chOff x="15908040" y="0"/>
            <a:chExt cx="18720" cy="2297160"/>
          </a:xfrm>
        </p:grpSpPr>
        <p:pic>
          <p:nvPicPr>
            <p:cNvPr id="118" name="Object 57" descr=""/>
            <p:cNvPicPr/>
            <p:nvPr/>
          </p:nvPicPr>
          <p:blipFill>
            <a:blip r:embed="rId17"/>
            <a:stretch/>
          </p:blipFill>
          <p:spPr>
            <a:xfrm>
              <a:off x="15908040" y="0"/>
              <a:ext cx="18720" cy="2297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19" name="그룹 1018"/>
          <p:cNvGrpSpPr/>
          <p:nvPr/>
        </p:nvGrpSpPr>
        <p:grpSpPr>
          <a:xfrm>
            <a:off x="1846440" y="2955600"/>
            <a:ext cx="1136520" cy="1342440"/>
            <a:chOff x="1846440" y="2955600"/>
            <a:chExt cx="1136520" cy="1342440"/>
          </a:xfrm>
        </p:grpSpPr>
        <p:pic>
          <p:nvPicPr>
            <p:cNvPr id="120" name="Object 60" descr=""/>
            <p:cNvPicPr/>
            <p:nvPr/>
          </p:nvPicPr>
          <p:blipFill>
            <a:blip r:embed="rId18"/>
            <a:stretch/>
          </p:blipFill>
          <p:spPr>
            <a:xfrm>
              <a:off x="1846440" y="2955600"/>
              <a:ext cx="1136520" cy="1342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21" name="그룹 1019"/>
          <p:cNvGrpSpPr/>
          <p:nvPr/>
        </p:nvGrpSpPr>
        <p:grpSpPr>
          <a:xfrm>
            <a:off x="6346080" y="2947680"/>
            <a:ext cx="1136520" cy="1342440"/>
            <a:chOff x="6346080" y="2947680"/>
            <a:chExt cx="1136520" cy="1342440"/>
          </a:xfrm>
        </p:grpSpPr>
        <p:pic>
          <p:nvPicPr>
            <p:cNvPr id="122" name="Object 63" descr=""/>
            <p:cNvPicPr/>
            <p:nvPr/>
          </p:nvPicPr>
          <p:blipFill>
            <a:blip r:embed="rId19"/>
            <a:stretch/>
          </p:blipFill>
          <p:spPr>
            <a:xfrm>
              <a:off x="6346080" y="2947680"/>
              <a:ext cx="1136520" cy="1342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23" name="그룹 1020"/>
          <p:cNvGrpSpPr/>
          <p:nvPr/>
        </p:nvGrpSpPr>
        <p:grpSpPr>
          <a:xfrm>
            <a:off x="10845720" y="2947680"/>
            <a:ext cx="1136520" cy="1342440"/>
            <a:chOff x="10845720" y="2947680"/>
            <a:chExt cx="1136520" cy="1342440"/>
          </a:xfrm>
        </p:grpSpPr>
        <p:pic>
          <p:nvPicPr>
            <p:cNvPr id="124" name="Object 66" descr=""/>
            <p:cNvPicPr/>
            <p:nvPr/>
          </p:nvPicPr>
          <p:blipFill>
            <a:blip r:embed="rId20"/>
            <a:stretch/>
          </p:blipFill>
          <p:spPr>
            <a:xfrm>
              <a:off x="10845720" y="2947680"/>
              <a:ext cx="1136520" cy="1342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25" name="그룹 1021"/>
          <p:cNvGrpSpPr/>
          <p:nvPr/>
        </p:nvGrpSpPr>
        <p:grpSpPr>
          <a:xfrm>
            <a:off x="15345360" y="2947680"/>
            <a:ext cx="1136520" cy="1342440"/>
            <a:chOff x="15345360" y="2947680"/>
            <a:chExt cx="1136520" cy="1342440"/>
          </a:xfrm>
        </p:grpSpPr>
        <p:pic>
          <p:nvPicPr>
            <p:cNvPr id="126" name="Object 69" descr=""/>
            <p:cNvPicPr/>
            <p:nvPr/>
          </p:nvPicPr>
          <p:blipFill>
            <a:blip r:embed="rId21"/>
            <a:stretch/>
          </p:blipFill>
          <p:spPr>
            <a:xfrm>
              <a:off x="15345360" y="2947680"/>
              <a:ext cx="1136520" cy="1342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7" name="Object 72"/>
          <p:cNvSpPr/>
          <p:nvPr/>
        </p:nvSpPr>
        <p:spPr>
          <a:xfrm>
            <a:off x="14004000" y="6143040"/>
            <a:ext cx="4281480" cy="12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3700" spc="-1" strike="noStrike">
                <a:solidFill>
                  <a:srgbClr val="ffffff"/>
                </a:solidFill>
                <a:latin typeface="Pretendard Medium"/>
              </a:rPr>
              <a:t>고찰 및 개선점</a:t>
            </a:r>
            <a:endParaRPr b="0" lang="en-US" sz="37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7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그룹 1001"/>
          <p:cNvGrpSpPr/>
          <p:nvPr/>
        </p:nvGrpSpPr>
        <p:grpSpPr>
          <a:xfrm>
            <a:off x="0" y="0"/>
            <a:ext cx="18285480" cy="10285200"/>
            <a:chOff x="0" y="0"/>
            <a:chExt cx="18285480" cy="10285200"/>
          </a:xfrm>
        </p:grpSpPr>
        <p:pic>
          <p:nvPicPr>
            <p:cNvPr id="129" name="Object 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5480" cy="10285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0" name="그룹 1002"/>
          <p:cNvGrpSpPr/>
          <p:nvPr/>
        </p:nvGrpSpPr>
        <p:grpSpPr>
          <a:xfrm>
            <a:off x="0" y="0"/>
            <a:ext cx="18285480" cy="2056680"/>
            <a:chOff x="0" y="0"/>
            <a:chExt cx="18285480" cy="2056680"/>
          </a:xfrm>
        </p:grpSpPr>
        <p:pic>
          <p:nvPicPr>
            <p:cNvPr id="131" name="Object 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8285480" cy="2056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2" name="Object 8"/>
          <p:cNvSpPr/>
          <p:nvPr/>
        </p:nvSpPr>
        <p:spPr>
          <a:xfrm>
            <a:off x="770760" y="68040"/>
            <a:ext cx="6355080" cy="14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00" strike="noStrike">
                <a:solidFill>
                  <a:srgbClr val="fde115"/>
                </a:solidFill>
                <a:latin typeface="Pretendard"/>
              </a:rPr>
              <a:t>Content 01 </a:t>
            </a:r>
            <a:r>
              <a:rPr b="0" lang="ko-KR" sz="4500" spc="-100" strike="noStrike">
                <a:solidFill>
                  <a:srgbClr val="fde115"/>
                </a:solidFill>
                <a:latin typeface="Pretendard"/>
              </a:rPr>
              <a:t>목표</a:t>
            </a:r>
            <a:endParaRPr b="0" lang="en-US" sz="45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4500" spc="-1" strike="noStrike">
              <a:latin typeface="Noto Sans CJK KR"/>
            </a:endParaRPr>
          </a:p>
        </p:txBody>
      </p:sp>
      <p:grpSp>
        <p:nvGrpSpPr>
          <p:cNvPr id="133" name="그룹 1003"/>
          <p:cNvGrpSpPr/>
          <p:nvPr/>
        </p:nvGrpSpPr>
        <p:grpSpPr>
          <a:xfrm>
            <a:off x="1933560" y="5075280"/>
            <a:ext cx="705600" cy="833760"/>
            <a:chOff x="1933560" y="5075280"/>
            <a:chExt cx="705600" cy="833760"/>
          </a:xfrm>
        </p:grpSpPr>
        <p:pic>
          <p:nvPicPr>
            <p:cNvPr id="134" name="Object 9" descr=""/>
            <p:cNvPicPr/>
            <p:nvPr/>
          </p:nvPicPr>
          <p:blipFill>
            <a:blip r:embed="rId3"/>
            <a:stretch/>
          </p:blipFill>
          <p:spPr>
            <a:xfrm>
              <a:off x="1933560" y="5075280"/>
              <a:ext cx="705600" cy="8337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5" name="그룹 1004"/>
          <p:cNvGrpSpPr/>
          <p:nvPr/>
        </p:nvGrpSpPr>
        <p:grpSpPr>
          <a:xfrm>
            <a:off x="1933560" y="7055640"/>
            <a:ext cx="705600" cy="833760"/>
            <a:chOff x="1933560" y="7055640"/>
            <a:chExt cx="705600" cy="833760"/>
          </a:xfrm>
        </p:grpSpPr>
        <p:pic>
          <p:nvPicPr>
            <p:cNvPr id="136" name="Object 12" descr=""/>
            <p:cNvPicPr/>
            <p:nvPr/>
          </p:nvPicPr>
          <p:blipFill>
            <a:blip r:embed="rId4"/>
            <a:stretch/>
          </p:blipFill>
          <p:spPr>
            <a:xfrm>
              <a:off x="1933560" y="7055640"/>
              <a:ext cx="705600" cy="8337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7" name="그룹 1005"/>
          <p:cNvGrpSpPr/>
          <p:nvPr/>
        </p:nvGrpSpPr>
        <p:grpSpPr>
          <a:xfrm>
            <a:off x="1933560" y="3086640"/>
            <a:ext cx="705600" cy="833760"/>
            <a:chOff x="1933560" y="3086640"/>
            <a:chExt cx="705600" cy="833760"/>
          </a:xfrm>
        </p:grpSpPr>
        <p:pic>
          <p:nvPicPr>
            <p:cNvPr id="138" name="Object 15" descr=""/>
            <p:cNvPicPr/>
            <p:nvPr/>
          </p:nvPicPr>
          <p:blipFill>
            <a:blip r:embed="rId5"/>
            <a:stretch/>
          </p:blipFill>
          <p:spPr>
            <a:xfrm>
              <a:off x="1933560" y="3086640"/>
              <a:ext cx="705600" cy="8337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9" name="그룹 1006"/>
          <p:cNvGrpSpPr/>
          <p:nvPr/>
        </p:nvGrpSpPr>
        <p:grpSpPr>
          <a:xfrm>
            <a:off x="2070720" y="3975480"/>
            <a:ext cx="432360" cy="65160"/>
            <a:chOff x="2070720" y="3975480"/>
            <a:chExt cx="432360" cy="65160"/>
          </a:xfrm>
        </p:grpSpPr>
        <p:pic>
          <p:nvPicPr>
            <p:cNvPr id="140" name="Object 18" descr=""/>
            <p:cNvPicPr/>
            <p:nvPr/>
          </p:nvPicPr>
          <p:blipFill>
            <a:blip r:embed="rId6"/>
            <a:stretch/>
          </p:blipFill>
          <p:spPr>
            <a:xfrm rot="10800000">
              <a:off x="2070720" y="3975480"/>
              <a:ext cx="432360" cy="65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1" name="그룹 1007"/>
          <p:cNvGrpSpPr/>
          <p:nvPr/>
        </p:nvGrpSpPr>
        <p:grpSpPr>
          <a:xfrm>
            <a:off x="2083680" y="4067280"/>
            <a:ext cx="406440" cy="65160"/>
            <a:chOff x="2083680" y="4067280"/>
            <a:chExt cx="406440" cy="65160"/>
          </a:xfrm>
        </p:grpSpPr>
        <p:pic>
          <p:nvPicPr>
            <p:cNvPr id="142" name="Object 21" descr=""/>
            <p:cNvPicPr/>
            <p:nvPr/>
          </p:nvPicPr>
          <p:blipFill>
            <a:blip r:embed="rId7"/>
            <a:stretch/>
          </p:blipFill>
          <p:spPr>
            <a:xfrm rot="10800000">
              <a:off x="2083680" y="4067280"/>
              <a:ext cx="406440" cy="65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3" name="그룹 1008"/>
          <p:cNvGrpSpPr/>
          <p:nvPr/>
        </p:nvGrpSpPr>
        <p:grpSpPr>
          <a:xfrm>
            <a:off x="2135520" y="4159080"/>
            <a:ext cx="302760" cy="65160"/>
            <a:chOff x="2135520" y="4159080"/>
            <a:chExt cx="302760" cy="65160"/>
          </a:xfrm>
        </p:grpSpPr>
        <p:pic>
          <p:nvPicPr>
            <p:cNvPr id="144" name="Object 24" descr=""/>
            <p:cNvPicPr/>
            <p:nvPr/>
          </p:nvPicPr>
          <p:blipFill>
            <a:blip r:embed="rId8"/>
            <a:stretch/>
          </p:blipFill>
          <p:spPr>
            <a:xfrm rot="10800000">
              <a:off x="2135520" y="4159080"/>
              <a:ext cx="302760" cy="65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5" name="Object 27"/>
          <p:cNvSpPr/>
          <p:nvPr/>
        </p:nvSpPr>
        <p:spPr>
          <a:xfrm>
            <a:off x="3673080" y="3155760"/>
            <a:ext cx="15199560" cy="9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303e49"/>
                </a:solidFill>
                <a:latin typeface="Pretendard Medium"/>
              </a:rPr>
              <a:t>object detecting</a:t>
            </a:r>
            <a:r>
              <a:rPr b="1" lang="ko-KR" sz="3200" spc="-1" strike="noStrike">
                <a:solidFill>
                  <a:srgbClr val="303e49"/>
                </a:solidFill>
                <a:latin typeface="Pretendard Medium"/>
              </a:rPr>
              <a:t>을 활용한 장애물 인식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Noto Sans CJK KR"/>
            </a:endParaRPr>
          </a:p>
        </p:txBody>
      </p:sp>
      <p:grpSp>
        <p:nvGrpSpPr>
          <p:cNvPr id="146" name="그룹 1009"/>
          <p:cNvGrpSpPr/>
          <p:nvPr/>
        </p:nvGrpSpPr>
        <p:grpSpPr>
          <a:xfrm>
            <a:off x="2070720" y="5964120"/>
            <a:ext cx="432360" cy="65160"/>
            <a:chOff x="2070720" y="5964120"/>
            <a:chExt cx="432360" cy="65160"/>
          </a:xfrm>
        </p:grpSpPr>
        <p:pic>
          <p:nvPicPr>
            <p:cNvPr id="147" name="Object 28" descr=""/>
            <p:cNvPicPr/>
            <p:nvPr/>
          </p:nvPicPr>
          <p:blipFill>
            <a:blip r:embed="rId9"/>
            <a:stretch/>
          </p:blipFill>
          <p:spPr>
            <a:xfrm rot="10800000">
              <a:off x="2070720" y="5964120"/>
              <a:ext cx="432360" cy="65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8" name="그룹 1010"/>
          <p:cNvGrpSpPr/>
          <p:nvPr/>
        </p:nvGrpSpPr>
        <p:grpSpPr>
          <a:xfrm>
            <a:off x="2083680" y="6055920"/>
            <a:ext cx="406440" cy="65160"/>
            <a:chOff x="2083680" y="6055920"/>
            <a:chExt cx="406440" cy="65160"/>
          </a:xfrm>
        </p:grpSpPr>
        <p:pic>
          <p:nvPicPr>
            <p:cNvPr id="149" name="Object 31" descr=""/>
            <p:cNvPicPr/>
            <p:nvPr/>
          </p:nvPicPr>
          <p:blipFill>
            <a:blip r:embed="rId10"/>
            <a:stretch/>
          </p:blipFill>
          <p:spPr>
            <a:xfrm rot="10800000">
              <a:off x="2083680" y="6055920"/>
              <a:ext cx="406440" cy="65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0" name="그룹 1011"/>
          <p:cNvGrpSpPr/>
          <p:nvPr/>
        </p:nvGrpSpPr>
        <p:grpSpPr>
          <a:xfrm>
            <a:off x="2135520" y="6147360"/>
            <a:ext cx="302760" cy="65160"/>
            <a:chOff x="2135520" y="6147360"/>
            <a:chExt cx="302760" cy="65160"/>
          </a:xfrm>
        </p:grpSpPr>
        <p:pic>
          <p:nvPicPr>
            <p:cNvPr id="151" name="Object 34" descr=""/>
            <p:cNvPicPr/>
            <p:nvPr/>
          </p:nvPicPr>
          <p:blipFill>
            <a:blip r:embed="rId11"/>
            <a:stretch/>
          </p:blipFill>
          <p:spPr>
            <a:xfrm rot="10800000">
              <a:off x="2135520" y="6147360"/>
              <a:ext cx="302760" cy="65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2" name="그룹 1012"/>
          <p:cNvGrpSpPr/>
          <p:nvPr/>
        </p:nvGrpSpPr>
        <p:grpSpPr>
          <a:xfrm>
            <a:off x="2070720" y="7944840"/>
            <a:ext cx="432360" cy="65160"/>
            <a:chOff x="2070720" y="7944840"/>
            <a:chExt cx="432360" cy="65160"/>
          </a:xfrm>
        </p:grpSpPr>
        <p:pic>
          <p:nvPicPr>
            <p:cNvPr id="153" name="Object 37" descr=""/>
            <p:cNvPicPr/>
            <p:nvPr/>
          </p:nvPicPr>
          <p:blipFill>
            <a:blip r:embed="rId12"/>
            <a:stretch/>
          </p:blipFill>
          <p:spPr>
            <a:xfrm rot="10800000">
              <a:off x="2070720" y="7944840"/>
              <a:ext cx="432360" cy="65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4" name="그룹 1013"/>
          <p:cNvGrpSpPr/>
          <p:nvPr/>
        </p:nvGrpSpPr>
        <p:grpSpPr>
          <a:xfrm>
            <a:off x="2085840" y="8036280"/>
            <a:ext cx="406440" cy="65160"/>
            <a:chOff x="2085840" y="8036280"/>
            <a:chExt cx="406440" cy="65160"/>
          </a:xfrm>
        </p:grpSpPr>
        <p:pic>
          <p:nvPicPr>
            <p:cNvPr id="155" name="Object 40" descr=""/>
            <p:cNvPicPr/>
            <p:nvPr/>
          </p:nvPicPr>
          <p:blipFill>
            <a:blip r:embed="rId13"/>
            <a:stretch/>
          </p:blipFill>
          <p:spPr>
            <a:xfrm rot="10800000">
              <a:off x="2085840" y="8036280"/>
              <a:ext cx="406440" cy="65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6" name="그룹 1014"/>
          <p:cNvGrpSpPr/>
          <p:nvPr/>
        </p:nvGrpSpPr>
        <p:grpSpPr>
          <a:xfrm>
            <a:off x="2137680" y="8128080"/>
            <a:ext cx="302760" cy="65160"/>
            <a:chOff x="2137680" y="8128080"/>
            <a:chExt cx="302760" cy="65160"/>
          </a:xfrm>
        </p:grpSpPr>
        <p:pic>
          <p:nvPicPr>
            <p:cNvPr id="157" name="Object 43" descr=""/>
            <p:cNvPicPr/>
            <p:nvPr/>
          </p:nvPicPr>
          <p:blipFill>
            <a:blip r:embed="rId14"/>
            <a:stretch/>
          </p:blipFill>
          <p:spPr>
            <a:xfrm rot="10800000">
              <a:off x="2137680" y="8128080"/>
              <a:ext cx="302760" cy="65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8" name="Object 46"/>
          <p:cNvSpPr/>
          <p:nvPr/>
        </p:nvSpPr>
        <p:spPr>
          <a:xfrm>
            <a:off x="1758240" y="3134880"/>
            <a:ext cx="104112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Pretendard"/>
              </a:rPr>
              <a:t>01</a:t>
            </a:r>
            <a:endParaRPr b="0" lang="en-US" sz="3300" spc="-1" strike="noStrike">
              <a:latin typeface="Noto Sans CJK KR"/>
            </a:endParaRPr>
          </a:p>
        </p:txBody>
      </p:sp>
      <p:sp>
        <p:nvSpPr>
          <p:cNvPr id="159" name="Object 47"/>
          <p:cNvSpPr/>
          <p:nvPr/>
        </p:nvSpPr>
        <p:spPr>
          <a:xfrm>
            <a:off x="1765800" y="5142600"/>
            <a:ext cx="104112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Pretendard"/>
              </a:rPr>
              <a:t>02</a:t>
            </a:r>
            <a:endParaRPr b="0" lang="en-US" sz="3300" spc="-1" strike="noStrike">
              <a:latin typeface="Noto Sans CJK KR"/>
            </a:endParaRPr>
          </a:p>
        </p:txBody>
      </p:sp>
      <p:sp>
        <p:nvSpPr>
          <p:cNvPr id="160" name="Object 48"/>
          <p:cNvSpPr/>
          <p:nvPr/>
        </p:nvSpPr>
        <p:spPr>
          <a:xfrm>
            <a:off x="1763640" y="7121520"/>
            <a:ext cx="104112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Pretendard"/>
              </a:rPr>
              <a:t>03</a:t>
            </a:r>
            <a:endParaRPr b="0" lang="en-US" sz="3300" spc="-1" strike="noStrike">
              <a:latin typeface="Noto Sans CJK KR"/>
            </a:endParaRPr>
          </a:p>
        </p:txBody>
      </p:sp>
      <p:sp>
        <p:nvSpPr>
          <p:cNvPr id="161" name="Object 49"/>
          <p:cNvSpPr/>
          <p:nvPr/>
        </p:nvSpPr>
        <p:spPr>
          <a:xfrm>
            <a:off x="3721320" y="5151960"/>
            <a:ext cx="1519956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3200" spc="-1" strike="noStrike">
                <a:solidFill>
                  <a:srgbClr val="303e49"/>
                </a:solidFill>
                <a:latin typeface="Pretendard Medium"/>
              </a:rPr>
              <a:t>장애물 인지 후 </a:t>
            </a:r>
            <a:r>
              <a:rPr b="1" lang="en-US" sz="3200" spc="-1" strike="noStrike">
                <a:solidFill>
                  <a:srgbClr val="303e49"/>
                </a:solidFill>
                <a:latin typeface="Pretendard Medium"/>
              </a:rPr>
              <a:t>mono depth</a:t>
            </a:r>
            <a:r>
              <a:rPr b="1" lang="ko-KR" sz="3200" spc="-1" strike="noStrike">
                <a:solidFill>
                  <a:srgbClr val="303e49"/>
                </a:solidFill>
                <a:latin typeface="Pretendard Medium"/>
              </a:rPr>
              <a:t>를 활용한 거리 측정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Noto Sans CJK KR"/>
            </a:endParaRPr>
          </a:p>
        </p:txBody>
      </p:sp>
      <p:sp>
        <p:nvSpPr>
          <p:cNvPr id="162" name="Object 50"/>
          <p:cNvSpPr/>
          <p:nvPr/>
        </p:nvSpPr>
        <p:spPr>
          <a:xfrm>
            <a:off x="3673080" y="7132680"/>
            <a:ext cx="1519956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3200" spc="-1" strike="noStrike">
                <a:solidFill>
                  <a:srgbClr val="303e49"/>
                </a:solidFill>
                <a:latin typeface="Pretendard Medium"/>
              </a:rPr>
              <a:t>장애물과의 거리에 따른 카메라 회전</a:t>
            </a:r>
            <a:endParaRPr b="0" lang="en-US" sz="3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그룹 1001"/>
          <p:cNvGrpSpPr/>
          <p:nvPr/>
        </p:nvGrpSpPr>
        <p:grpSpPr>
          <a:xfrm>
            <a:off x="0" y="0"/>
            <a:ext cx="18285480" cy="10285200"/>
            <a:chOff x="0" y="0"/>
            <a:chExt cx="18285480" cy="10285200"/>
          </a:xfrm>
        </p:grpSpPr>
        <p:pic>
          <p:nvPicPr>
            <p:cNvPr id="164" name="Object 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5480" cy="10285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5" name="그룹 1002"/>
          <p:cNvGrpSpPr/>
          <p:nvPr/>
        </p:nvGrpSpPr>
        <p:grpSpPr>
          <a:xfrm>
            <a:off x="0" y="0"/>
            <a:ext cx="18285480" cy="2056680"/>
            <a:chOff x="0" y="0"/>
            <a:chExt cx="18285480" cy="2056680"/>
          </a:xfrm>
        </p:grpSpPr>
        <p:pic>
          <p:nvPicPr>
            <p:cNvPr id="166" name="Object 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8285480" cy="2056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7" name="그룹 1003"/>
          <p:cNvGrpSpPr/>
          <p:nvPr/>
        </p:nvGrpSpPr>
        <p:grpSpPr>
          <a:xfrm>
            <a:off x="2397240" y="1751400"/>
            <a:ext cx="13007520" cy="8506080"/>
            <a:chOff x="2397240" y="1751400"/>
            <a:chExt cx="13007520" cy="8506080"/>
          </a:xfrm>
        </p:grpSpPr>
        <p:pic>
          <p:nvPicPr>
            <p:cNvPr id="168" name="Object 8" descr=""/>
            <p:cNvPicPr/>
            <p:nvPr/>
          </p:nvPicPr>
          <p:blipFill>
            <a:blip r:embed="rId3"/>
            <a:stretch/>
          </p:blipFill>
          <p:spPr>
            <a:xfrm>
              <a:off x="2397240" y="1751400"/>
              <a:ext cx="13007520" cy="8506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9" name="그룹 1004"/>
          <p:cNvGrpSpPr/>
          <p:nvPr/>
        </p:nvGrpSpPr>
        <p:grpSpPr>
          <a:xfrm>
            <a:off x="4016880" y="5118480"/>
            <a:ext cx="10566360" cy="1368000"/>
            <a:chOff x="4016880" y="5118480"/>
            <a:chExt cx="10566360" cy="1368000"/>
          </a:xfrm>
        </p:grpSpPr>
        <p:pic>
          <p:nvPicPr>
            <p:cNvPr id="170" name="Object 11" descr=""/>
            <p:cNvPicPr/>
            <p:nvPr/>
          </p:nvPicPr>
          <p:blipFill>
            <a:blip r:embed="rId4"/>
            <a:stretch/>
          </p:blipFill>
          <p:spPr>
            <a:xfrm>
              <a:off x="4016880" y="5118480"/>
              <a:ext cx="10566360" cy="1368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1" name="Object 14"/>
          <p:cNvSpPr/>
          <p:nvPr/>
        </p:nvSpPr>
        <p:spPr>
          <a:xfrm>
            <a:off x="770760" y="61920"/>
            <a:ext cx="7583760" cy="14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00" strike="noStrike">
                <a:solidFill>
                  <a:srgbClr val="fde115"/>
                </a:solidFill>
                <a:latin typeface="Pretendard"/>
              </a:rPr>
              <a:t>Content 02 </a:t>
            </a:r>
            <a:r>
              <a:rPr b="0" lang="ko-KR" sz="4500" spc="-100" strike="noStrike">
                <a:solidFill>
                  <a:srgbClr val="fde115"/>
                </a:solidFill>
                <a:latin typeface="Pretendard"/>
              </a:rPr>
              <a:t>과정</a:t>
            </a:r>
            <a:r>
              <a:rPr b="0" lang="en-US" sz="4500" spc="-100" strike="noStrike">
                <a:solidFill>
                  <a:srgbClr val="fde115"/>
                </a:solidFill>
                <a:latin typeface="Pretendard"/>
              </a:rPr>
              <a:t>(1)</a:t>
            </a:r>
            <a:endParaRPr b="0" lang="en-US" sz="45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45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그룹 1001"/>
          <p:cNvGrpSpPr/>
          <p:nvPr/>
        </p:nvGrpSpPr>
        <p:grpSpPr>
          <a:xfrm>
            <a:off x="0" y="0"/>
            <a:ext cx="18285480" cy="10285200"/>
            <a:chOff x="0" y="0"/>
            <a:chExt cx="18285480" cy="10285200"/>
          </a:xfrm>
        </p:grpSpPr>
        <p:pic>
          <p:nvPicPr>
            <p:cNvPr id="173" name="Object 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5480" cy="10285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4" name="그룹 1002"/>
          <p:cNvGrpSpPr/>
          <p:nvPr/>
        </p:nvGrpSpPr>
        <p:grpSpPr>
          <a:xfrm>
            <a:off x="0" y="0"/>
            <a:ext cx="18285480" cy="2056680"/>
            <a:chOff x="0" y="0"/>
            <a:chExt cx="18285480" cy="2056680"/>
          </a:xfrm>
        </p:grpSpPr>
        <p:pic>
          <p:nvPicPr>
            <p:cNvPr id="175" name="Object 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8285480" cy="2056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6" name="그룹 1003"/>
          <p:cNvGrpSpPr/>
          <p:nvPr/>
        </p:nvGrpSpPr>
        <p:grpSpPr>
          <a:xfrm>
            <a:off x="1573560" y="2789640"/>
            <a:ext cx="15131880" cy="6078600"/>
            <a:chOff x="1573560" y="2789640"/>
            <a:chExt cx="15131880" cy="6078600"/>
          </a:xfrm>
        </p:grpSpPr>
        <p:pic>
          <p:nvPicPr>
            <p:cNvPr id="177" name="Object 8" descr=""/>
            <p:cNvPicPr/>
            <p:nvPr/>
          </p:nvPicPr>
          <p:blipFill>
            <a:blip r:embed="rId3"/>
            <a:stretch/>
          </p:blipFill>
          <p:spPr>
            <a:xfrm>
              <a:off x="1573560" y="2789640"/>
              <a:ext cx="15131880" cy="6078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8" name="그룹 1004"/>
          <p:cNvGrpSpPr/>
          <p:nvPr/>
        </p:nvGrpSpPr>
        <p:grpSpPr>
          <a:xfrm>
            <a:off x="2647800" y="4344120"/>
            <a:ext cx="8280360" cy="873360"/>
            <a:chOff x="2647800" y="4344120"/>
            <a:chExt cx="8280360" cy="873360"/>
          </a:xfrm>
        </p:grpSpPr>
        <p:pic>
          <p:nvPicPr>
            <p:cNvPr id="179" name="Object 11" descr=""/>
            <p:cNvPicPr/>
            <p:nvPr/>
          </p:nvPicPr>
          <p:blipFill>
            <a:blip r:embed="rId4"/>
            <a:stretch/>
          </p:blipFill>
          <p:spPr>
            <a:xfrm>
              <a:off x="2647800" y="4344120"/>
              <a:ext cx="8280360" cy="873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0" name="Object 14"/>
          <p:cNvSpPr/>
          <p:nvPr/>
        </p:nvSpPr>
        <p:spPr>
          <a:xfrm>
            <a:off x="770760" y="61920"/>
            <a:ext cx="7559640" cy="14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00" strike="noStrike">
                <a:solidFill>
                  <a:srgbClr val="fde115"/>
                </a:solidFill>
                <a:latin typeface="Pretendard"/>
              </a:rPr>
              <a:t>Content 02 </a:t>
            </a:r>
            <a:r>
              <a:rPr b="0" lang="ko-KR" sz="4500" spc="-100" strike="noStrike">
                <a:solidFill>
                  <a:srgbClr val="fde115"/>
                </a:solidFill>
                <a:latin typeface="Pretendard"/>
              </a:rPr>
              <a:t>과정</a:t>
            </a:r>
            <a:r>
              <a:rPr b="0" lang="en-US" sz="4500" spc="-100" strike="noStrike">
                <a:solidFill>
                  <a:srgbClr val="fde115"/>
                </a:solidFill>
                <a:latin typeface="Pretendard"/>
              </a:rPr>
              <a:t>(2)</a:t>
            </a:r>
            <a:endParaRPr b="0" lang="en-US" sz="45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45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그룹 1001"/>
          <p:cNvGrpSpPr/>
          <p:nvPr/>
        </p:nvGrpSpPr>
        <p:grpSpPr>
          <a:xfrm>
            <a:off x="0" y="0"/>
            <a:ext cx="18285480" cy="10285200"/>
            <a:chOff x="0" y="0"/>
            <a:chExt cx="18285480" cy="10285200"/>
          </a:xfrm>
        </p:grpSpPr>
        <p:pic>
          <p:nvPicPr>
            <p:cNvPr id="182" name="Object 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5480" cy="10285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3" name="그룹 1002"/>
          <p:cNvGrpSpPr/>
          <p:nvPr/>
        </p:nvGrpSpPr>
        <p:grpSpPr>
          <a:xfrm>
            <a:off x="0" y="0"/>
            <a:ext cx="18285480" cy="2056680"/>
            <a:chOff x="0" y="0"/>
            <a:chExt cx="18285480" cy="2056680"/>
          </a:xfrm>
        </p:grpSpPr>
        <p:pic>
          <p:nvPicPr>
            <p:cNvPr id="184" name="Object 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8285480" cy="2056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5" name="Object 9"/>
          <p:cNvSpPr/>
          <p:nvPr/>
        </p:nvSpPr>
        <p:spPr>
          <a:xfrm>
            <a:off x="770760" y="61920"/>
            <a:ext cx="8138880" cy="14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00" strike="noStrike">
                <a:solidFill>
                  <a:srgbClr val="fde115"/>
                </a:solidFill>
                <a:latin typeface="Pretendard"/>
              </a:rPr>
              <a:t>Content 03 </a:t>
            </a:r>
            <a:r>
              <a:rPr b="0" lang="ko-KR" sz="4500" spc="-100" strike="noStrike">
                <a:solidFill>
                  <a:srgbClr val="fde115"/>
                </a:solidFill>
                <a:latin typeface="Pretendard"/>
              </a:rPr>
              <a:t>결과영상</a:t>
            </a:r>
            <a:endParaRPr b="0" lang="en-US" sz="45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4500" spc="-1" strike="noStrike">
              <a:latin typeface="Noto Sans CJK KR"/>
            </a:endParaRPr>
          </a:p>
        </p:txBody>
      </p:sp>
      <p:pic>
        <p:nvPicPr>
          <p:cNvPr id="186" name="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0000" y="2056680"/>
            <a:ext cx="14400000" cy="821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001"/>
          <p:cNvGrpSpPr/>
          <p:nvPr/>
        </p:nvGrpSpPr>
        <p:grpSpPr>
          <a:xfrm>
            <a:off x="0" y="0"/>
            <a:ext cx="18285480" cy="10285200"/>
            <a:chOff x="0" y="0"/>
            <a:chExt cx="18285480" cy="10285200"/>
          </a:xfrm>
        </p:grpSpPr>
        <p:pic>
          <p:nvPicPr>
            <p:cNvPr id="188" name="Object 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5480" cy="10285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9" name="그룹 1002"/>
          <p:cNvGrpSpPr/>
          <p:nvPr/>
        </p:nvGrpSpPr>
        <p:grpSpPr>
          <a:xfrm>
            <a:off x="12845160" y="2852280"/>
            <a:ext cx="4284000" cy="5171040"/>
            <a:chOff x="12845160" y="2852280"/>
            <a:chExt cx="4284000" cy="5171040"/>
          </a:xfrm>
        </p:grpSpPr>
        <p:pic>
          <p:nvPicPr>
            <p:cNvPr id="190" name="Object 5" descr=""/>
            <p:cNvPicPr/>
            <p:nvPr/>
          </p:nvPicPr>
          <p:blipFill>
            <a:blip r:embed="rId2"/>
            <a:stretch/>
          </p:blipFill>
          <p:spPr>
            <a:xfrm>
              <a:off x="12845160" y="2852280"/>
              <a:ext cx="4284000" cy="5171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1" name="그룹 1003"/>
          <p:cNvGrpSpPr/>
          <p:nvPr/>
        </p:nvGrpSpPr>
        <p:grpSpPr>
          <a:xfrm>
            <a:off x="0" y="0"/>
            <a:ext cx="18285480" cy="2056680"/>
            <a:chOff x="0" y="0"/>
            <a:chExt cx="18285480" cy="2056680"/>
          </a:xfrm>
        </p:grpSpPr>
        <p:pic>
          <p:nvPicPr>
            <p:cNvPr id="192" name="Object 8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8285480" cy="2056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3" name="Object 11"/>
          <p:cNvSpPr/>
          <p:nvPr/>
        </p:nvSpPr>
        <p:spPr>
          <a:xfrm>
            <a:off x="770760" y="404640"/>
            <a:ext cx="9798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00" strike="noStrike">
                <a:solidFill>
                  <a:srgbClr val="fde115"/>
                </a:solidFill>
                <a:latin typeface="Pretendard"/>
              </a:rPr>
              <a:t>Content 04 </a:t>
            </a:r>
            <a:r>
              <a:rPr b="0" lang="ko-KR" sz="4500" spc="-100" strike="noStrike">
                <a:solidFill>
                  <a:srgbClr val="fde115"/>
                </a:solidFill>
                <a:latin typeface="Pretendard"/>
              </a:rPr>
              <a:t>고찰 및 개선점</a:t>
            </a:r>
            <a:endParaRPr b="0" lang="en-US" sz="4500" spc="-1" strike="noStrike">
              <a:latin typeface="Noto Sans CJK KR"/>
            </a:endParaRPr>
          </a:p>
        </p:txBody>
      </p:sp>
      <p:grpSp>
        <p:nvGrpSpPr>
          <p:cNvPr id="194" name="그룹 1004"/>
          <p:cNvGrpSpPr/>
          <p:nvPr/>
        </p:nvGrpSpPr>
        <p:grpSpPr>
          <a:xfrm>
            <a:off x="13975200" y="8175960"/>
            <a:ext cx="2034000" cy="1170720"/>
            <a:chOff x="13975200" y="8175960"/>
            <a:chExt cx="2034000" cy="1170720"/>
          </a:xfrm>
        </p:grpSpPr>
        <p:grpSp>
          <p:nvGrpSpPr>
            <p:cNvPr id="195" name="그룹 1005"/>
            <p:cNvGrpSpPr/>
            <p:nvPr/>
          </p:nvGrpSpPr>
          <p:grpSpPr>
            <a:xfrm>
              <a:off x="13975200" y="8175960"/>
              <a:ext cx="2034000" cy="308160"/>
              <a:chOff x="13975200" y="8175960"/>
              <a:chExt cx="2034000" cy="308160"/>
            </a:xfrm>
          </p:grpSpPr>
          <p:pic>
            <p:nvPicPr>
              <p:cNvPr id="196" name="Object 13" descr=""/>
              <p:cNvPicPr/>
              <p:nvPr/>
            </p:nvPicPr>
            <p:blipFill>
              <a:blip r:embed="rId4"/>
              <a:stretch/>
            </p:blipFill>
            <p:spPr>
              <a:xfrm rot="10800000">
                <a:off x="13975200" y="8175960"/>
                <a:ext cx="2034000" cy="3081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97" name="그룹 1006"/>
            <p:cNvGrpSpPr/>
            <p:nvPr/>
          </p:nvGrpSpPr>
          <p:grpSpPr>
            <a:xfrm>
              <a:off x="14036040" y="8607240"/>
              <a:ext cx="1912320" cy="308160"/>
              <a:chOff x="14036040" y="8607240"/>
              <a:chExt cx="1912320" cy="308160"/>
            </a:xfrm>
          </p:grpSpPr>
          <p:pic>
            <p:nvPicPr>
              <p:cNvPr id="198" name="Object 16" descr=""/>
              <p:cNvPicPr/>
              <p:nvPr/>
            </p:nvPicPr>
            <p:blipFill>
              <a:blip r:embed="rId5"/>
              <a:stretch/>
            </p:blipFill>
            <p:spPr>
              <a:xfrm rot="10800000">
                <a:off x="14036040" y="8607240"/>
                <a:ext cx="1912320" cy="3081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99" name="그룹 1007"/>
            <p:cNvGrpSpPr/>
            <p:nvPr/>
          </p:nvGrpSpPr>
          <p:grpSpPr>
            <a:xfrm>
              <a:off x="14280120" y="9038520"/>
              <a:ext cx="1424520" cy="308160"/>
              <a:chOff x="14280120" y="9038520"/>
              <a:chExt cx="1424520" cy="308160"/>
            </a:xfrm>
          </p:grpSpPr>
          <p:pic>
            <p:nvPicPr>
              <p:cNvPr id="200" name="Object 19" descr=""/>
              <p:cNvPicPr/>
              <p:nvPr/>
            </p:nvPicPr>
            <p:blipFill>
              <a:blip r:embed="rId6"/>
              <a:stretch/>
            </p:blipFill>
            <p:spPr>
              <a:xfrm rot="10800000">
                <a:off x="14280120" y="9038520"/>
                <a:ext cx="1424520" cy="30816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01" name="그룹 1008"/>
          <p:cNvGrpSpPr/>
          <p:nvPr/>
        </p:nvGrpSpPr>
        <p:grpSpPr>
          <a:xfrm>
            <a:off x="1431360" y="5244480"/>
            <a:ext cx="846000" cy="846000"/>
            <a:chOff x="1431360" y="5244480"/>
            <a:chExt cx="846000" cy="846000"/>
          </a:xfrm>
        </p:grpSpPr>
        <p:pic>
          <p:nvPicPr>
            <p:cNvPr id="202" name="Object 23" descr=""/>
            <p:cNvPicPr/>
            <p:nvPr/>
          </p:nvPicPr>
          <p:blipFill>
            <a:blip r:embed="rId7"/>
            <a:stretch/>
          </p:blipFill>
          <p:spPr>
            <a:xfrm>
              <a:off x="1431360" y="5244480"/>
              <a:ext cx="846000" cy="846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3" name="Object 26"/>
          <p:cNvSpPr/>
          <p:nvPr/>
        </p:nvSpPr>
        <p:spPr>
          <a:xfrm>
            <a:off x="2616840" y="4997160"/>
            <a:ext cx="3945240" cy="9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900" spc="-1" strike="noStrike">
                <a:solidFill>
                  <a:srgbClr val="303e49"/>
                </a:solidFill>
                <a:latin typeface="Pretendard"/>
              </a:rPr>
              <a:t>mono depth</a:t>
            </a:r>
            <a:endParaRPr b="0" lang="en-US" sz="29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900" spc="-1" strike="noStrike">
              <a:latin typeface="Noto Sans CJK KR"/>
            </a:endParaRPr>
          </a:p>
        </p:txBody>
      </p:sp>
      <p:sp>
        <p:nvSpPr>
          <p:cNvPr id="204" name="Object 27"/>
          <p:cNvSpPr/>
          <p:nvPr/>
        </p:nvSpPr>
        <p:spPr>
          <a:xfrm>
            <a:off x="2616840" y="5661360"/>
            <a:ext cx="12427560" cy="9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2900" spc="-100" strike="noStrike">
                <a:solidFill>
                  <a:srgbClr val="303e49"/>
                </a:solidFill>
                <a:latin typeface="Pretendard Medium"/>
              </a:rPr>
              <a:t>거리값 표시에 대한 실시간 출력 어려움</a:t>
            </a:r>
            <a:endParaRPr b="0" lang="en-US" sz="29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900" spc="-1" strike="noStrike">
              <a:latin typeface="Noto Sans CJK KR"/>
            </a:endParaRPr>
          </a:p>
        </p:txBody>
      </p:sp>
      <p:grpSp>
        <p:nvGrpSpPr>
          <p:cNvPr id="205" name="그룹 1009"/>
          <p:cNvGrpSpPr/>
          <p:nvPr/>
        </p:nvGrpSpPr>
        <p:grpSpPr>
          <a:xfrm>
            <a:off x="1431360" y="7223760"/>
            <a:ext cx="846000" cy="846000"/>
            <a:chOff x="1431360" y="7223760"/>
            <a:chExt cx="846000" cy="846000"/>
          </a:xfrm>
        </p:grpSpPr>
        <p:pic>
          <p:nvPicPr>
            <p:cNvPr id="206" name="Object 28" descr=""/>
            <p:cNvPicPr/>
            <p:nvPr/>
          </p:nvPicPr>
          <p:blipFill>
            <a:blip r:embed="rId8"/>
            <a:stretch/>
          </p:blipFill>
          <p:spPr>
            <a:xfrm>
              <a:off x="1431360" y="7223760"/>
              <a:ext cx="846000" cy="846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7" name="Object 31"/>
          <p:cNvSpPr/>
          <p:nvPr/>
        </p:nvSpPr>
        <p:spPr>
          <a:xfrm>
            <a:off x="2616840" y="7197120"/>
            <a:ext cx="394524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2900" spc="-1" strike="noStrike">
                <a:solidFill>
                  <a:srgbClr val="303e49"/>
                </a:solidFill>
                <a:latin typeface="Pretendard"/>
              </a:rPr>
              <a:t>개선점</a:t>
            </a:r>
            <a:endParaRPr b="0" lang="en-US" sz="2900" spc="-1" strike="noStrike">
              <a:latin typeface="Noto Sans CJK KR"/>
            </a:endParaRPr>
          </a:p>
        </p:txBody>
      </p:sp>
      <p:sp>
        <p:nvSpPr>
          <p:cNvPr id="208" name="Object 32"/>
          <p:cNvSpPr/>
          <p:nvPr/>
        </p:nvSpPr>
        <p:spPr>
          <a:xfrm>
            <a:off x="2616840" y="7846200"/>
            <a:ext cx="12427560" cy="19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900" spc="-1" strike="noStrike">
                <a:solidFill>
                  <a:srgbClr val="303e49"/>
                </a:solidFill>
                <a:latin typeface="Pretendard Medium"/>
              </a:rPr>
              <a:t>object detecting</a:t>
            </a:r>
            <a:r>
              <a:rPr b="0" lang="ko-KR" sz="2900" spc="-1" strike="noStrike">
                <a:solidFill>
                  <a:srgbClr val="303e49"/>
                </a:solidFill>
                <a:latin typeface="Pretendard Medium"/>
              </a:rPr>
              <a:t>한 영상을 실시간으로 </a:t>
            </a:r>
            <a:r>
              <a:rPr b="0" lang="en-US" sz="2900" spc="-1" strike="noStrike">
                <a:solidFill>
                  <a:srgbClr val="303e49"/>
                </a:solidFill>
                <a:latin typeface="Pretendard Medium"/>
              </a:rPr>
              <a:t>mono depth</a:t>
            </a:r>
            <a:r>
              <a:rPr b="0" lang="ko-KR" sz="2900" spc="-1" strike="noStrike">
                <a:solidFill>
                  <a:srgbClr val="303e49"/>
                </a:solidFill>
                <a:latin typeface="Pretendard Medium"/>
              </a:rPr>
              <a:t>로 넘겨주어 장애물을 인지하고 거리값을 측정</a:t>
            </a:r>
            <a:r>
              <a:rPr b="0" lang="en-US" sz="2900" spc="-1" strike="noStrike">
                <a:solidFill>
                  <a:srgbClr val="303e49"/>
                </a:solidFill>
                <a:latin typeface="Pretendard Medium"/>
              </a:rPr>
              <a:t>.</a:t>
            </a:r>
            <a:endParaRPr b="0" lang="en-US" sz="29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2900" spc="-1" strike="noStrike">
                <a:solidFill>
                  <a:srgbClr val="303e49"/>
                </a:solidFill>
                <a:latin typeface="Pretendard Medium"/>
              </a:rPr>
              <a:t>최종적으로 장애물이 없는 방향으로 카메라 화면을 회전</a:t>
            </a:r>
            <a:r>
              <a:rPr b="0" lang="en-US" sz="2900" spc="-1" strike="noStrike">
                <a:solidFill>
                  <a:srgbClr val="303e49"/>
                </a:solidFill>
                <a:latin typeface="Pretendard Medium"/>
              </a:rPr>
              <a:t>.</a:t>
            </a:r>
            <a:endParaRPr b="0" lang="en-US" sz="29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</p:txBody>
      </p:sp>
      <p:grpSp>
        <p:nvGrpSpPr>
          <p:cNvPr id="209" name="그룹 1010"/>
          <p:cNvGrpSpPr/>
          <p:nvPr/>
        </p:nvGrpSpPr>
        <p:grpSpPr>
          <a:xfrm>
            <a:off x="1431360" y="3169080"/>
            <a:ext cx="846000" cy="846000"/>
            <a:chOff x="1431360" y="3169080"/>
            <a:chExt cx="846000" cy="846000"/>
          </a:xfrm>
        </p:grpSpPr>
        <p:pic>
          <p:nvPicPr>
            <p:cNvPr id="210" name="Object 33" descr=""/>
            <p:cNvPicPr/>
            <p:nvPr/>
          </p:nvPicPr>
          <p:blipFill>
            <a:blip r:embed="rId9"/>
            <a:stretch/>
          </p:blipFill>
          <p:spPr>
            <a:xfrm>
              <a:off x="1431360" y="3169080"/>
              <a:ext cx="846000" cy="846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1" name="그룹 1011"/>
          <p:cNvGrpSpPr/>
          <p:nvPr/>
        </p:nvGrpSpPr>
        <p:grpSpPr>
          <a:xfrm>
            <a:off x="14812920" y="7214760"/>
            <a:ext cx="352080" cy="514080"/>
            <a:chOff x="14812920" y="7214760"/>
            <a:chExt cx="352080" cy="514080"/>
          </a:xfrm>
        </p:grpSpPr>
        <p:pic>
          <p:nvPicPr>
            <p:cNvPr id="212" name="Object 36" descr=""/>
            <p:cNvPicPr/>
            <p:nvPr/>
          </p:nvPicPr>
          <p:blipFill>
            <a:blip r:embed="rId10"/>
            <a:stretch/>
          </p:blipFill>
          <p:spPr>
            <a:xfrm>
              <a:off x="14812920" y="7214760"/>
              <a:ext cx="352080" cy="514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3" name="그룹 1012"/>
          <p:cNvGrpSpPr/>
          <p:nvPr/>
        </p:nvGrpSpPr>
        <p:grpSpPr>
          <a:xfrm>
            <a:off x="14655960" y="6282360"/>
            <a:ext cx="669240" cy="447120"/>
            <a:chOff x="14655960" y="6282360"/>
            <a:chExt cx="669240" cy="447120"/>
          </a:xfrm>
        </p:grpSpPr>
        <p:pic>
          <p:nvPicPr>
            <p:cNvPr id="214" name="Object 39" descr=""/>
            <p:cNvPicPr/>
            <p:nvPr/>
          </p:nvPicPr>
          <p:blipFill>
            <a:blip r:embed="rId11"/>
            <a:stretch/>
          </p:blipFill>
          <p:spPr>
            <a:xfrm>
              <a:off x="14655960" y="6282360"/>
              <a:ext cx="669240" cy="447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5" name="그룹 1013"/>
          <p:cNvGrpSpPr/>
          <p:nvPr/>
        </p:nvGrpSpPr>
        <p:grpSpPr>
          <a:xfrm>
            <a:off x="1618200" y="7497000"/>
            <a:ext cx="524160" cy="350280"/>
            <a:chOff x="1618200" y="7497000"/>
            <a:chExt cx="524160" cy="350280"/>
          </a:xfrm>
        </p:grpSpPr>
        <p:pic>
          <p:nvPicPr>
            <p:cNvPr id="216" name="Object 42" descr=""/>
            <p:cNvPicPr/>
            <p:nvPr/>
          </p:nvPicPr>
          <p:blipFill>
            <a:blip r:embed="rId12"/>
            <a:stretch/>
          </p:blipFill>
          <p:spPr>
            <a:xfrm>
              <a:off x="1618200" y="7497000"/>
              <a:ext cx="524160" cy="350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7" name="그룹 1014"/>
          <p:cNvGrpSpPr/>
          <p:nvPr/>
        </p:nvGrpSpPr>
        <p:grpSpPr>
          <a:xfrm>
            <a:off x="14557320" y="5181120"/>
            <a:ext cx="865800" cy="456840"/>
            <a:chOff x="14557320" y="5181120"/>
            <a:chExt cx="865800" cy="456840"/>
          </a:xfrm>
        </p:grpSpPr>
        <p:pic>
          <p:nvPicPr>
            <p:cNvPr id="218" name="Object 45" descr=""/>
            <p:cNvPicPr/>
            <p:nvPr/>
          </p:nvPicPr>
          <p:blipFill>
            <a:blip r:embed="rId13"/>
            <a:stretch/>
          </p:blipFill>
          <p:spPr>
            <a:xfrm>
              <a:off x="14557320" y="5181120"/>
              <a:ext cx="865800" cy="456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9" name="그룹 1015"/>
          <p:cNvGrpSpPr/>
          <p:nvPr/>
        </p:nvGrpSpPr>
        <p:grpSpPr>
          <a:xfrm>
            <a:off x="14689080" y="4161960"/>
            <a:ext cx="602640" cy="504360"/>
            <a:chOff x="14689080" y="4161960"/>
            <a:chExt cx="602640" cy="504360"/>
          </a:xfrm>
        </p:grpSpPr>
        <p:pic>
          <p:nvPicPr>
            <p:cNvPr id="220" name="Object 48" descr=""/>
            <p:cNvPicPr/>
            <p:nvPr/>
          </p:nvPicPr>
          <p:blipFill>
            <a:blip r:embed="rId14"/>
            <a:stretch/>
          </p:blipFill>
          <p:spPr>
            <a:xfrm>
              <a:off x="14689080" y="4161960"/>
              <a:ext cx="602640" cy="504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1" name="그룹 1016"/>
          <p:cNvGrpSpPr/>
          <p:nvPr/>
        </p:nvGrpSpPr>
        <p:grpSpPr>
          <a:xfrm>
            <a:off x="1649160" y="5495760"/>
            <a:ext cx="403920" cy="338040"/>
            <a:chOff x="1649160" y="5495760"/>
            <a:chExt cx="403920" cy="338040"/>
          </a:xfrm>
        </p:grpSpPr>
        <p:pic>
          <p:nvPicPr>
            <p:cNvPr id="222" name="Object 51" descr=""/>
            <p:cNvPicPr/>
            <p:nvPr/>
          </p:nvPicPr>
          <p:blipFill>
            <a:blip r:embed="rId15"/>
            <a:stretch/>
          </p:blipFill>
          <p:spPr>
            <a:xfrm>
              <a:off x="1649160" y="5495760"/>
              <a:ext cx="403920" cy="338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3" name="그룹 1017"/>
          <p:cNvGrpSpPr/>
          <p:nvPr/>
        </p:nvGrpSpPr>
        <p:grpSpPr>
          <a:xfrm>
            <a:off x="14728680" y="3092040"/>
            <a:ext cx="523080" cy="628200"/>
            <a:chOff x="14728680" y="3092040"/>
            <a:chExt cx="523080" cy="628200"/>
          </a:xfrm>
        </p:grpSpPr>
        <p:pic>
          <p:nvPicPr>
            <p:cNvPr id="224" name="Object 54" descr=""/>
            <p:cNvPicPr/>
            <p:nvPr/>
          </p:nvPicPr>
          <p:blipFill>
            <a:blip r:embed="rId16"/>
            <a:stretch/>
          </p:blipFill>
          <p:spPr>
            <a:xfrm>
              <a:off x="14728680" y="3092040"/>
              <a:ext cx="523080" cy="628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5" name="그룹 1018"/>
          <p:cNvGrpSpPr/>
          <p:nvPr/>
        </p:nvGrpSpPr>
        <p:grpSpPr>
          <a:xfrm>
            <a:off x="1668240" y="3368520"/>
            <a:ext cx="372240" cy="446760"/>
            <a:chOff x="1668240" y="3368520"/>
            <a:chExt cx="372240" cy="446760"/>
          </a:xfrm>
        </p:grpSpPr>
        <p:pic>
          <p:nvPicPr>
            <p:cNvPr id="226" name="Object 57" descr=""/>
            <p:cNvPicPr/>
            <p:nvPr/>
          </p:nvPicPr>
          <p:blipFill>
            <a:blip r:embed="rId17"/>
            <a:stretch/>
          </p:blipFill>
          <p:spPr>
            <a:xfrm>
              <a:off x="1668240" y="3368520"/>
              <a:ext cx="372240" cy="446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7" name="Object 60"/>
          <p:cNvSpPr/>
          <p:nvPr/>
        </p:nvSpPr>
        <p:spPr>
          <a:xfrm>
            <a:off x="2588400" y="2921760"/>
            <a:ext cx="4475880" cy="9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900" spc="-1" strike="noStrike">
                <a:solidFill>
                  <a:srgbClr val="303e49"/>
                </a:solidFill>
                <a:latin typeface="Pretendard"/>
              </a:rPr>
              <a:t>object detection</a:t>
            </a:r>
            <a:endParaRPr b="0" lang="en-US" sz="29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900" spc="-1" strike="noStrike">
              <a:latin typeface="Noto Sans CJK KR"/>
            </a:endParaRPr>
          </a:p>
        </p:txBody>
      </p:sp>
      <p:sp>
        <p:nvSpPr>
          <p:cNvPr id="228" name="Object 61"/>
          <p:cNvSpPr/>
          <p:nvPr/>
        </p:nvSpPr>
        <p:spPr>
          <a:xfrm>
            <a:off x="2568600" y="3422520"/>
            <a:ext cx="14866200" cy="16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900" spc="-100" strike="noStrike">
                <a:solidFill>
                  <a:srgbClr val="303e49"/>
                </a:solidFill>
                <a:latin typeface="Pretendard Medium"/>
              </a:rPr>
              <a:t>mono depth</a:t>
            </a:r>
            <a:r>
              <a:rPr b="0" lang="ko-KR" sz="2900" spc="-100" strike="noStrike">
                <a:solidFill>
                  <a:srgbClr val="303e49"/>
                </a:solidFill>
                <a:latin typeface="Pretendard Medium"/>
              </a:rPr>
              <a:t>와의 연동 어려움</a:t>
            </a:r>
            <a:endParaRPr b="0" lang="en-US" sz="29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900" spc="-100" strike="noStrike">
                <a:solidFill>
                  <a:srgbClr val="303e49"/>
                </a:solidFill>
                <a:latin typeface="Pretendard Medium"/>
              </a:rPr>
              <a:t>- </a:t>
            </a:r>
            <a:r>
              <a:rPr b="0" lang="ko-KR" sz="2900" spc="-100" strike="noStrike">
                <a:solidFill>
                  <a:srgbClr val="303e49"/>
                </a:solidFill>
                <a:latin typeface="Pretendard Medium"/>
              </a:rPr>
              <a:t>영상이 아닌 이미지로 </a:t>
            </a:r>
            <a:r>
              <a:rPr b="0" lang="en-US" sz="2900" spc="-100" strike="noStrike">
                <a:solidFill>
                  <a:srgbClr val="303e49"/>
                </a:solidFill>
                <a:latin typeface="Pretendard Medium"/>
              </a:rPr>
              <a:t>detecting</a:t>
            </a:r>
            <a:r>
              <a:rPr b="0" lang="ko-KR" sz="2900" spc="-100" strike="noStrike">
                <a:solidFill>
                  <a:srgbClr val="303e49"/>
                </a:solidFill>
                <a:latin typeface="Pretendard Medium"/>
              </a:rPr>
              <a:t>한 데이터를 </a:t>
            </a:r>
            <a:r>
              <a:rPr b="0" lang="en-US" sz="2900" spc="-100" strike="noStrike">
                <a:solidFill>
                  <a:srgbClr val="303e49"/>
                </a:solidFill>
                <a:latin typeface="Pretendard Medium"/>
              </a:rPr>
              <a:t>mono depth</a:t>
            </a:r>
            <a:r>
              <a:rPr b="0" lang="ko-KR" sz="2900" spc="-100" strike="noStrike">
                <a:solidFill>
                  <a:srgbClr val="303e49"/>
                </a:solidFill>
                <a:latin typeface="Pretendard Medium"/>
              </a:rPr>
              <a:t>로 넘겨줌</a:t>
            </a:r>
            <a:endParaRPr b="0" lang="en-US" sz="29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29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그룹 1001"/>
          <p:cNvGrpSpPr/>
          <p:nvPr/>
        </p:nvGrpSpPr>
        <p:grpSpPr>
          <a:xfrm>
            <a:off x="0" y="0"/>
            <a:ext cx="18285480" cy="10285200"/>
            <a:chOff x="0" y="0"/>
            <a:chExt cx="18285480" cy="10285200"/>
          </a:xfrm>
        </p:grpSpPr>
        <p:pic>
          <p:nvPicPr>
            <p:cNvPr id="230" name="Object 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5480" cy="10285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1" name="Object 5"/>
          <p:cNvSpPr/>
          <p:nvPr/>
        </p:nvSpPr>
        <p:spPr>
          <a:xfrm>
            <a:off x="2436480" y="2481840"/>
            <a:ext cx="6231960" cy="310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900" spc="-1" strike="noStrike">
                <a:solidFill>
                  <a:srgbClr val="fde115"/>
                </a:solidFill>
                <a:latin typeface="Pretendard"/>
              </a:rPr>
              <a:t>Q &amp; A</a:t>
            </a:r>
            <a:endParaRPr b="0" lang="en-US" sz="99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9900" spc="-1" strike="noStrike">
              <a:latin typeface="Noto Sans CJK KR"/>
            </a:endParaRPr>
          </a:p>
        </p:txBody>
      </p:sp>
      <p:grpSp>
        <p:nvGrpSpPr>
          <p:cNvPr id="232" name="그룹 1002"/>
          <p:cNvGrpSpPr/>
          <p:nvPr/>
        </p:nvGrpSpPr>
        <p:grpSpPr>
          <a:xfrm>
            <a:off x="12704040" y="7917840"/>
            <a:ext cx="2317320" cy="351360"/>
            <a:chOff x="12704040" y="7917840"/>
            <a:chExt cx="2317320" cy="351360"/>
          </a:xfrm>
        </p:grpSpPr>
        <p:pic>
          <p:nvPicPr>
            <p:cNvPr id="233" name="Object 6" descr=""/>
            <p:cNvPicPr/>
            <p:nvPr/>
          </p:nvPicPr>
          <p:blipFill>
            <a:blip r:embed="rId2"/>
            <a:stretch/>
          </p:blipFill>
          <p:spPr>
            <a:xfrm>
              <a:off x="12704040" y="7917840"/>
              <a:ext cx="2317320" cy="351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4" name="그룹 1003"/>
          <p:cNvGrpSpPr/>
          <p:nvPr/>
        </p:nvGrpSpPr>
        <p:grpSpPr>
          <a:xfrm>
            <a:off x="12773520" y="8409240"/>
            <a:ext cx="2178360" cy="351360"/>
            <a:chOff x="12773520" y="8409240"/>
            <a:chExt cx="2178360" cy="351360"/>
          </a:xfrm>
        </p:grpSpPr>
        <p:pic>
          <p:nvPicPr>
            <p:cNvPr id="235" name="Object 9" descr=""/>
            <p:cNvPicPr/>
            <p:nvPr/>
          </p:nvPicPr>
          <p:blipFill>
            <a:blip r:embed="rId3"/>
            <a:stretch/>
          </p:blipFill>
          <p:spPr>
            <a:xfrm>
              <a:off x="12773520" y="8409240"/>
              <a:ext cx="2178360" cy="351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6" name="그룹 1004"/>
          <p:cNvGrpSpPr/>
          <p:nvPr/>
        </p:nvGrpSpPr>
        <p:grpSpPr>
          <a:xfrm>
            <a:off x="13051080" y="8900640"/>
            <a:ext cx="1622880" cy="351360"/>
            <a:chOff x="13051080" y="8900640"/>
            <a:chExt cx="1622880" cy="351360"/>
          </a:xfrm>
        </p:grpSpPr>
        <p:pic>
          <p:nvPicPr>
            <p:cNvPr id="237" name="Object 12" descr=""/>
            <p:cNvPicPr/>
            <p:nvPr/>
          </p:nvPicPr>
          <p:blipFill>
            <a:blip r:embed="rId4"/>
            <a:stretch/>
          </p:blipFill>
          <p:spPr>
            <a:xfrm>
              <a:off x="13051080" y="8900640"/>
              <a:ext cx="1622880" cy="351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8" name="그룹 1005"/>
          <p:cNvGrpSpPr/>
          <p:nvPr/>
        </p:nvGrpSpPr>
        <p:grpSpPr>
          <a:xfrm>
            <a:off x="11963160" y="3157560"/>
            <a:ext cx="3781440" cy="4466160"/>
            <a:chOff x="11963160" y="3157560"/>
            <a:chExt cx="3781440" cy="4466160"/>
          </a:xfrm>
        </p:grpSpPr>
        <p:pic>
          <p:nvPicPr>
            <p:cNvPr id="239" name="Object 15" descr=""/>
            <p:cNvPicPr/>
            <p:nvPr/>
          </p:nvPicPr>
          <p:blipFill>
            <a:blip r:embed="rId5"/>
            <a:stretch/>
          </p:blipFill>
          <p:spPr>
            <a:xfrm>
              <a:off x="11963160" y="3157560"/>
              <a:ext cx="3781440" cy="4466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0" name="그룹 1006"/>
          <p:cNvGrpSpPr/>
          <p:nvPr/>
        </p:nvGrpSpPr>
        <p:grpSpPr>
          <a:xfrm>
            <a:off x="10185120" y="1673640"/>
            <a:ext cx="7343640" cy="5951880"/>
            <a:chOff x="10185120" y="1673640"/>
            <a:chExt cx="7343640" cy="5951880"/>
          </a:xfrm>
        </p:grpSpPr>
        <p:pic>
          <p:nvPicPr>
            <p:cNvPr id="241" name="Object 18" descr=""/>
            <p:cNvPicPr/>
            <p:nvPr/>
          </p:nvPicPr>
          <p:blipFill>
            <a:blip r:embed="rId6"/>
            <a:stretch/>
          </p:blipFill>
          <p:spPr>
            <a:xfrm>
              <a:off x="10185120" y="1673640"/>
              <a:ext cx="7343640" cy="5951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2" name="Object 21"/>
          <p:cNvSpPr/>
          <p:nvPr/>
        </p:nvSpPr>
        <p:spPr>
          <a:xfrm>
            <a:off x="2436480" y="6972120"/>
            <a:ext cx="6231960" cy="16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Pretendard"/>
              </a:rPr>
              <a:t>Thank You</a:t>
            </a:r>
            <a:endParaRPr b="0" lang="en-US" sz="52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b="0" lang="en-US" sz="5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  <Words>0</Words>
  <Paragraphs>0</Paragraphs>
  <Company>officegen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2024-03-26T15:50:03Z</dcterms:created>
  <dc:creator>officegen</dc:creator>
  <dc:description/>
  <dc:language>ko-KR</dc:language>
  <cp:lastModifiedBy/>
  <dcterms:modified xsi:type="dcterms:W3CDTF">2024-03-26T15:53:06Z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8</vt:i4>
  </property>
</Properties>
</file>